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A11F-BA89-4418-A5F0-113E0CB6748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44D5-A388-484A-BAF7-0BAEE1FC04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A11F-BA89-4418-A5F0-113E0CB6748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44D5-A388-484A-BAF7-0BAEE1FC0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A11F-BA89-4418-A5F0-113E0CB6748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44D5-A388-484A-BAF7-0BAEE1FC0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A11F-BA89-4418-A5F0-113E0CB6748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44D5-A388-484A-BAF7-0BAEE1FC0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A11F-BA89-4418-A5F0-113E0CB6748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9A144D5-A388-484A-BAF7-0BAEE1FC0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A11F-BA89-4418-A5F0-113E0CB6748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44D5-A388-484A-BAF7-0BAEE1FC0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A11F-BA89-4418-A5F0-113E0CB6748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44D5-A388-484A-BAF7-0BAEE1FC0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A11F-BA89-4418-A5F0-113E0CB6748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44D5-A388-484A-BAF7-0BAEE1FC0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A11F-BA89-4418-A5F0-113E0CB6748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44D5-A388-484A-BAF7-0BAEE1FC0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A11F-BA89-4418-A5F0-113E0CB6748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44D5-A388-484A-BAF7-0BAEE1FC0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A11F-BA89-4418-A5F0-113E0CB6748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44D5-A388-484A-BAF7-0BAEE1FC0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ABA11F-BA89-4418-A5F0-113E0CB6748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9A144D5-A388-484A-BAF7-0BAEE1FC0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14: Bones, Muscles, and Skin</a:t>
            </a:r>
            <a:br>
              <a:rPr lang="en-US" dirty="0" smtClean="0"/>
            </a:br>
            <a:r>
              <a:rPr lang="en-US" dirty="0" err="1" smtClean="0"/>
              <a:t>Secton</a:t>
            </a:r>
            <a:r>
              <a:rPr lang="en-US" dirty="0" smtClean="0"/>
              <a:t> 2: The Skeletal System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What are the functions of the skeletal system?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To provide shape and support for your body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It enables you to move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It protects your organs like your brain, and your heart and lungs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 produces your body’s blood cells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Joints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joints allow you to move in many different ways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Bone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Bones can absorb a lot of force without breaking</a:t>
            </a:r>
          </a:p>
          <a:p>
            <a:endParaRPr lang="en-US" dirty="0" smtClean="0"/>
          </a:p>
          <a:p>
            <a:r>
              <a:rPr lang="en-US" dirty="0" smtClean="0"/>
              <a:t>Are living tissue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Keeping your bones healthy and strong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Eat a balanced diet</a:t>
            </a:r>
          </a:p>
          <a:p>
            <a:endParaRPr lang="en-US" dirty="0" smtClean="0"/>
          </a:p>
          <a:p>
            <a:r>
              <a:rPr lang="en-US" dirty="0" smtClean="0"/>
              <a:t>Get regular exercise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Keyterms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Skeleton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Your body’s framework which is made up of all the bones in your body</a:t>
            </a:r>
          </a:p>
          <a:p>
            <a:endParaRPr lang="en-US" dirty="0" smtClean="0"/>
          </a:p>
          <a:p>
            <a:r>
              <a:rPr lang="en-US" dirty="0" smtClean="0"/>
              <a:t>Child =</a:t>
            </a:r>
          </a:p>
          <a:p>
            <a:r>
              <a:rPr lang="en-US" dirty="0" smtClean="0"/>
              <a:t>Adult=</a:t>
            </a:r>
          </a:p>
          <a:p>
            <a:r>
              <a:rPr lang="en-US" dirty="0" smtClean="0"/>
              <a:t>Why is there a difference in the number of bones?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Vertebrae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26 small bones that make up your backbone</a:t>
            </a:r>
          </a:p>
          <a:p>
            <a:endParaRPr lang="en-US" dirty="0" smtClean="0"/>
          </a:p>
          <a:p>
            <a:r>
              <a:rPr lang="en-US" dirty="0" smtClean="0"/>
              <a:t>It is flexible and allows you to bend</a:t>
            </a:r>
          </a:p>
          <a:p>
            <a:r>
              <a:rPr lang="en-US" dirty="0" smtClean="0"/>
              <a:t>It allows you to stand up straight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148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Chapter 14: Bones, Muscles, and Skin Secton 2: The Skeletal System</vt:lpstr>
      <vt:lpstr>The Role of Joints</vt:lpstr>
      <vt:lpstr>Characteristics of Bone</vt:lpstr>
      <vt:lpstr>Keeping your bones healthy and strong</vt:lpstr>
      <vt:lpstr>Keyterms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14: Bones, Muscles, and Skin Secton 2: The Skeletal System</dc:title>
  <dc:creator>Allie</dc:creator>
  <cp:lastModifiedBy>Allie</cp:lastModifiedBy>
  <cp:revision>4</cp:revision>
  <dcterms:created xsi:type="dcterms:W3CDTF">2012-03-14T00:20:32Z</dcterms:created>
  <dcterms:modified xsi:type="dcterms:W3CDTF">2012-03-14T00:58:19Z</dcterms:modified>
</cp:coreProperties>
</file>