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7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FDB6-4553-4944-A30B-F76F9BF1384E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0D2E6-B743-48CB-9880-7C3600119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948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D5E2C-933E-4227-B71A-B6AB9AD631A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021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D5E2C-933E-4227-B71A-B6AB9AD631A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455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D5E2C-933E-4227-B71A-B6AB9AD631A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455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D5E2C-933E-4227-B71A-B6AB9AD631A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395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547E-77F2-4B77-8111-640A9DE7DCB2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8701-6185-4513-9101-4084FCCB0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68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547E-77F2-4B77-8111-640A9DE7DCB2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8701-6185-4513-9101-4084FCCB0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13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547E-77F2-4B77-8111-640A9DE7DCB2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8701-6185-4513-9101-4084FCCB0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39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547E-77F2-4B77-8111-640A9DE7DCB2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8701-6185-4513-9101-4084FCCB0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28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547E-77F2-4B77-8111-640A9DE7DCB2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8701-6185-4513-9101-4084FCCB0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08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547E-77F2-4B77-8111-640A9DE7DCB2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8701-6185-4513-9101-4084FCCB0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48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547E-77F2-4B77-8111-640A9DE7DCB2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8701-6185-4513-9101-4084FCCB0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004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547E-77F2-4B77-8111-640A9DE7DCB2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8701-6185-4513-9101-4084FCCB0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2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547E-77F2-4B77-8111-640A9DE7DCB2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8701-6185-4513-9101-4084FCCB0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44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547E-77F2-4B77-8111-640A9DE7DCB2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8701-6185-4513-9101-4084FCCB0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0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547E-77F2-4B77-8111-640A9DE7DCB2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8701-6185-4513-9101-4084FCCB0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51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0547E-77F2-4B77-8111-640A9DE7DCB2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E8701-6185-4513-9101-4084FCCB0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1739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mages.wellcome.ac.uk/indexplus/result.html?_IXMAXHITS_=1&amp;_IXACTION_=query&amp;_IXFIRST_=399&amp;_IXSR_=WP09_XGHfmt&amp;_IXSS_=_IXMAXHITS_=15&amp;_IXFPFX_=templates/t&amp;_IXFIRST_=1&amp;c=%22contemporary+clinical+images%22+OR+%22contemporary+images%22+OR+%22corporate+images%22&amp;*sform=wellcome-images&amp;$=si=text&amp;_IXACTION_=query&amp;i_pre=&amp;IXTO=&amp;t=&amp;_IXINITSR_=y&amp;i_num=&amp;$=sort=sort+sortexpr+image_sort&amp;w=&amp;$=s=nervous+system+NOT+child&amp;IXFROM=&amp;_IXshc=y&amp;$+((with+wi_sfgu+is+Y)+and+not+(%22contemporary+clinical+images%22+index+wi_collection+or+%22corporate+images%22+index+wi_collection))+and+not+with+sys_deleted=.&amp;_IXrescount=559&amp;_IXSPFX_=templates/t&amp;_IXFPFX_=templates/t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Your brain and nervous system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How does it work?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97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 txBox="1">
            <a:spLocks/>
          </p:cNvSpPr>
          <p:nvPr/>
        </p:nvSpPr>
        <p:spPr>
          <a:xfrm>
            <a:off x="-23998" y="6381328"/>
            <a:ext cx="9167997" cy="47667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632848" cy="864096"/>
          </a:xfrm>
        </p:spPr>
        <p:txBody>
          <a:bodyPr>
            <a:normAutofit fontScale="90000"/>
          </a:bodyPr>
          <a:lstStyle/>
          <a:p>
            <a:pPr algn="l"/>
            <a:r>
              <a:rPr lang="en-GB" sz="1600" dirty="0" smtClean="0">
                <a:solidFill>
                  <a:srgbClr val="FFFF00"/>
                </a:solidFill>
              </a:rPr>
              <a:t>The point where your muscles and nervous system meet is called the </a:t>
            </a:r>
            <a:r>
              <a:rPr lang="en-GB" sz="3600" dirty="0" smtClean="0">
                <a:solidFill>
                  <a:srgbClr val="FFFF00"/>
                </a:solidFill>
              </a:rPr>
              <a:t>neuromuscular junction (NMJ)</a:t>
            </a:r>
            <a:endParaRPr lang="en-GB" sz="3600" dirty="0">
              <a:solidFill>
                <a:srgbClr val="FFFF00"/>
              </a:solidFill>
            </a:endParaRPr>
          </a:p>
        </p:txBody>
      </p:sp>
      <p:pic>
        <p:nvPicPr>
          <p:cNvPr id="4" name="Picture 6" descr="\\BUFFALO\Data\Graphic Science\Projects\Smarter UK\Activity development\hot seat\synapseCU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908720"/>
            <a:ext cx="3200401" cy="515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68074" y="967135"/>
            <a:ext cx="2419190" cy="5145282"/>
            <a:chOff x="213199" y="536123"/>
            <a:chExt cx="2419190" cy="5145282"/>
          </a:xfrm>
        </p:grpSpPr>
        <p:sp>
          <p:nvSpPr>
            <p:cNvPr id="6" name="Rounded Rectangle 5"/>
            <p:cNvSpPr/>
            <p:nvPr/>
          </p:nvSpPr>
          <p:spPr>
            <a:xfrm rot="20737622">
              <a:off x="567848" y="5279212"/>
              <a:ext cx="1344099" cy="402193"/>
            </a:xfrm>
            <a:prstGeom prst="roundRect">
              <a:avLst>
                <a:gd name="adj" fmla="val 33922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muscle</a:t>
              </a:r>
              <a:endParaRPr lang="en-GB" dirty="0"/>
            </a:p>
          </p:txBody>
        </p:sp>
        <p:pic>
          <p:nvPicPr>
            <p:cNvPr id="7" name="Picture 4" descr="\\BUFFALO\Data\Graphic Science\Projects\Smarter UK\Activity development\hot seat\motor neuron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4202">
              <a:off x="213199" y="536123"/>
              <a:ext cx="2419190" cy="4942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2191569" y="2780929"/>
            <a:ext cx="4177052" cy="706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dirty="0" smtClean="0"/>
              <a:t>Signals sent from your central nervous system to the NMJ tell muscles to move</a:t>
            </a:r>
            <a:endParaRPr lang="en-GB" sz="2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790181" y="4149080"/>
            <a:ext cx="2664296" cy="1002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dirty="0" smtClean="0"/>
              <a:t>The synapses at the NMJ use a neurotransmitter called </a:t>
            </a:r>
            <a:r>
              <a:rPr lang="en-GB" sz="3000" dirty="0" smtClean="0"/>
              <a:t>acetylcholine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916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Your brain changes and adapts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What happens as our brains mature?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9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23997" y="6381328"/>
            <a:ext cx="9144000" cy="476672"/>
          </a:xfr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</p:spPr>
        <p:txBody>
          <a:bodyPr/>
          <a:lstStyle/>
          <a:p>
            <a:pPr algn="l"/>
            <a:endParaRPr lang="en-GB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6926750" y="4214128"/>
            <a:ext cx="40122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Credit </a:t>
            </a:r>
            <a:r>
              <a:rPr lang="en-GB" sz="800" dirty="0" smtClean="0"/>
              <a:t>Marina Caruso, </a:t>
            </a:r>
            <a:r>
              <a:rPr lang="en-GB" sz="800" dirty="0" err="1" smtClean="0"/>
              <a:t>Wellcome</a:t>
            </a:r>
            <a:r>
              <a:rPr lang="en-GB" sz="800" dirty="0" smtClean="0"/>
              <a:t> </a:t>
            </a:r>
            <a:r>
              <a:rPr lang="en-GB" sz="800" dirty="0"/>
              <a:t>Images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3568" y="-27384"/>
            <a:ext cx="7776864" cy="710552"/>
          </a:xfrm>
          <a:prstGeom prst="rect">
            <a:avLst/>
          </a:prstGeom>
          <a:solidFill>
            <a:schemeClr val="accent4">
              <a:lumMod val="50000"/>
              <a:alpha val="84000"/>
            </a:schemeClr>
          </a:solidFill>
          <a:effectLst>
            <a:softEdge rad="139700"/>
          </a:effectLst>
        </p:spPr>
        <p:txBody>
          <a:bodyPr wrap="square" lIns="108000" tIns="108000" rIns="108000" bIns="108000" rtlCol="0">
            <a:spAutoFit/>
          </a:bodyPr>
          <a:lstStyle/>
          <a:p>
            <a:r>
              <a:rPr lang="en-GB" sz="1600" dirty="0" smtClean="0">
                <a:solidFill>
                  <a:srgbClr val="FFFF00"/>
                </a:solidFill>
              </a:rPr>
              <a:t>your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sz="3200" dirty="0" smtClean="0">
                <a:solidFill>
                  <a:srgbClr val="FFFF00"/>
                </a:solidFill>
              </a:rPr>
              <a:t>brain changes </a:t>
            </a:r>
            <a:r>
              <a:rPr lang="en-GB" sz="1600" dirty="0" smtClean="0">
                <a:solidFill>
                  <a:srgbClr val="FFFF00"/>
                </a:solidFill>
              </a:rPr>
              <a:t>and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sz="3200" dirty="0" smtClean="0">
                <a:solidFill>
                  <a:srgbClr val="FFFF00"/>
                </a:solidFill>
              </a:rPr>
              <a:t>adapts</a:t>
            </a:r>
            <a:r>
              <a:rPr lang="en-GB" sz="2400" dirty="0" smtClean="0">
                <a:solidFill>
                  <a:srgbClr val="FFFF00"/>
                </a:solidFill>
              </a:rPr>
              <a:t> </a:t>
            </a:r>
            <a:r>
              <a:rPr lang="en-GB" sz="1600" dirty="0" smtClean="0">
                <a:solidFill>
                  <a:srgbClr val="FFFF00"/>
                </a:solidFill>
              </a:rPr>
              <a:t>all the time and all through your life</a:t>
            </a:r>
            <a:endParaRPr lang="en-GB" sz="1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624732"/>
            <a:ext cx="21602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effectLst>
                  <a:glow rad="635000">
                    <a:schemeClr val="accent4">
                      <a:lumMod val="50000"/>
                      <a:alpha val="90000"/>
                    </a:schemeClr>
                  </a:glow>
                </a:effectLst>
              </a:rPr>
              <a:t>your brain learns and forms memories by strengthening synapses that are used a lot and weakening those that are used less often</a:t>
            </a:r>
            <a:endParaRPr lang="en-GB" dirty="0">
              <a:effectLst>
                <a:glow rad="635000">
                  <a:schemeClr val="accent4">
                    <a:lumMod val="50000"/>
                    <a:alpha val="90000"/>
                  </a:schemeClr>
                </a:glow>
              </a:effectLst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340768"/>
            <a:ext cx="5976664" cy="490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29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440040" y="2917042"/>
            <a:ext cx="5428104" cy="3896334"/>
          </a:xfrm>
          <a:custGeom>
            <a:avLst/>
            <a:gdLst>
              <a:gd name="connsiteX0" fmla="*/ 10424 w 3794179"/>
              <a:gd name="connsiteY0" fmla="*/ 795345 h 2594916"/>
              <a:gd name="connsiteX1" fmla="*/ 1336304 w 3794179"/>
              <a:gd name="connsiteY1" fmla="*/ 86685 h 2594916"/>
              <a:gd name="connsiteX2" fmla="*/ 3492764 w 3794179"/>
              <a:gd name="connsiteY2" fmla="*/ 269565 h 2594916"/>
              <a:gd name="connsiteX3" fmla="*/ 3431804 w 3794179"/>
              <a:gd name="connsiteY3" fmla="*/ 2395545 h 2594916"/>
              <a:gd name="connsiteX4" fmla="*/ 284744 w 3794179"/>
              <a:gd name="connsiteY4" fmla="*/ 2258385 h 2594916"/>
              <a:gd name="connsiteX5" fmla="*/ 147584 w 3794179"/>
              <a:gd name="connsiteY5" fmla="*/ 223845 h 2594916"/>
              <a:gd name="connsiteX6" fmla="*/ 147584 w 3794179"/>
              <a:gd name="connsiteY6" fmla="*/ 223845 h 2594916"/>
              <a:gd name="connsiteX0" fmla="*/ 109484 w 3794179"/>
              <a:gd name="connsiteY0" fmla="*/ 176456 h 2578007"/>
              <a:gd name="connsiteX1" fmla="*/ 1336304 w 3794179"/>
              <a:gd name="connsiteY1" fmla="*/ 69776 h 2578007"/>
              <a:gd name="connsiteX2" fmla="*/ 3492764 w 3794179"/>
              <a:gd name="connsiteY2" fmla="*/ 252656 h 2578007"/>
              <a:gd name="connsiteX3" fmla="*/ 3431804 w 3794179"/>
              <a:gd name="connsiteY3" fmla="*/ 2378636 h 2578007"/>
              <a:gd name="connsiteX4" fmla="*/ 284744 w 3794179"/>
              <a:gd name="connsiteY4" fmla="*/ 2241476 h 2578007"/>
              <a:gd name="connsiteX5" fmla="*/ 147584 w 3794179"/>
              <a:gd name="connsiteY5" fmla="*/ 206936 h 2578007"/>
              <a:gd name="connsiteX6" fmla="*/ 147584 w 3794179"/>
              <a:gd name="connsiteY6" fmla="*/ 206936 h 2578007"/>
              <a:gd name="connsiteX0" fmla="*/ 109484 w 3794179"/>
              <a:gd name="connsiteY0" fmla="*/ 176456 h 2578007"/>
              <a:gd name="connsiteX1" fmla="*/ 1336304 w 3794179"/>
              <a:gd name="connsiteY1" fmla="*/ 69776 h 2578007"/>
              <a:gd name="connsiteX2" fmla="*/ 3492764 w 3794179"/>
              <a:gd name="connsiteY2" fmla="*/ 252656 h 2578007"/>
              <a:gd name="connsiteX3" fmla="*/ 3431804 w 3794179"/>
              <a:gd name="connsiteY3" fmla="*/ 2378636 h 2578007"/>
              <a:gd name="connsiteX4" fmla="*/ 284744 w 3794179"/>
              <a:gd name="connsiteY4" fmla="*/ 2241476 h 2578007"/>
              <a:gd name="connsiteX5" fmla="*/ 147584 w 3794179"/>
              <a:gd name="connsiteY5" fmla="*/ 206936 h 2578007"/>
              <a:gd name="connsiteX6" fmla="*/ 147584 w 3794179"/>
              <a:gd name="connsiteY6" fmla="*/ 206936 h 2578007"/>
              <a:gd name="connsiteX7" fmla="*/ 109484 w 3794179"/>
              <a:gd name="connsiteY7" fmla="*/ 176456 h 2578007"/>
              <a:gd name="connsiteX0" fmla="*/ 109484 w 3794179"/>
              <a:gd name="connsiteY0" fmla="*/ 176456 h 2578007"/>
              <a:gd name="connsiteX1" fmla="*/ 1336304 w 3794179"/>
              <a:gd name="connsiteY1" fmla="*/ 69776 h 2578007"/>
              <a:gd name="connsiteX2" fmla="*/ 3492764 w 3794179"/>
              <a:gd name="connsiteY2" fmla="*/ 252656 h 2578007"/>
              <a:gd name="connsiteX3" fmla="*/ 3431804 w 3794179"/>
              <a:gd name="connsiteY3" fmla="*/ 2378636 h 2578007"/>
              <a:gd name="connsiteX4" fmla="*/ 284744 w 3794179"/>
              <a:gd name="connsiteY4" fmla="*/ 2241476 h 2578007"/>
              <a:gd name="connsiteX5" fmla="*/ 147584 w 3794179"/>
              <a:gd name="connsiteY5" fmla="*/ 206936 h 2578007"/>
              <a:gd name="connsiteX6" fmla="*/ 109484 w 3794179"/>
              <a:gd name="connsiteY6" fmla="*/ 176456 h 2578007"/>
              <a:gd name="connsiteX0" fmla="*/ 159542 w 3844237"/>
              <a:gd name="connsiteY0" fmla="*/ 176456 h 2568282"/>
              <a:gd name="connsiteX1" fmla="*/ 1386362 w 3844237"/>
              <a:gd name="connsiteY1" fmla="*/ 69776 h 2568282"/>
              <a:gd name="connsiteX2" fmla="*/ 3542822 w 3844237"/>
              <a:gd name="connsiteY2" fmla="*/ 252656 h 2568282"/>
              <a:gd name="connsiteX3" fmla="*/ 3481862 w 3844237"/>
              <a:gd name="connsiteY3" fmla="*/ 2378636 h 2568282"/>
              <a:gd name="connsiteX4" fmla="*/ 334802 w 3844237"/>
              <a:gd name="connsiteY4" fmla="*/ 2241476 h 2568282"/>
              <a:gd name="connsiteX5" fmla="*/ 90962 w 3844237"/>
              <a:gd name="connsiteY5" fmla="*/ 405056 h 2568282"/>
              <a:gd name="connsiteX6" fmla="*/ 159542 w 3844237"/>
              <a:gd name="connsiteY6" fmla="*/ 176456 h 2568282"/>
              <a:gd name="connsiteX0" fmla="*/ 185837 w 3870532"/>
              <a:gd name="connsiteY0" fmla="*/ 197968 h 2589794"/>
              <a:gd name="connsiteX1" fmla="*/ 1412657 w 3870532"/>
              <a:gd name="connsiteY1" fmla="*/ 91288 h 2589794"/>
              <a:gd name="connsiteX2" fmla="*/ 3569117 w 3870532"/>
              <a:gd name="connsiteY2" fmla="*/ 274168 h 2589794"/>
              <a:gd name="connsiteX3" fmla="*/ 3508157 w 3870532"/>
              <a:gd name="connsiteY3" fmla="*/ 2400148 h 2589794"/>
              <a:gd name="connsiteX4" fmla="*/ 361097 w 3870532"/>
              <a:gd name="connsiteY4" fmla="*/ 2262988 h 2589794"/>
              <a:gd name="connsiteX5" fmla="*/ 185837 w 3870532"/>
              <a:gd name="connsiteY5" fmla="*/ 197968 h 2589794"/>
              <a:gd name="connsiteX0" fmla="*/ 185837 w 3834748"/>
              <a:gd name="connsiteY0" fmla="*/ 240128 h 2631954"/>
              <a:gd name="connsiteX1" fmla="*/ 2029877 w 3834748"/>
              <a:gd name="connsiteY1" fmla="*/ 42008 h 2631954"/>
              <a:gd name="connsiteX2" fmla="*/ 3569117 w 3834748"/>
              <a:gd name="connsiteY2" fmla="*/ 316328 h 2631954"/>
              <a:gd name="connsiteX3" fmla="*/ 3508157 w 3834748"/>
              <a:gd name="connsiteY3" fmla="*/ 2442308 h 2631954"/>
              <a:gd name="connsiteX4" fmla="*/ 361097 w 3834748"/>
              <a:gd name="connsiteY4" fmla="*/ 2305148 h 2631954"/>
              <a:gd name="connsiteX5" fmla="*/ 185837 w 3834748"/>
              <a:gd name="connsiteY5" fmla="*/ 240128 h 2631954"/>
              <a:gd name="connsiteX0" fmla="*/ 314109 w 3726800"/>
              <a:gd name="connsiteY0" fmla="*/ 325750 h 2616827"/>
              <a:gd name="connsiteX1" fmla="*/ 1921929 w 3726800"/>
              <a:gd name="connsiteY1" fmla="*/ 20950 h 2616827"/>
              <a:gd name="connsiteX2" fmla="*/ 3461169 w 3726800"/>
              <a:gd name="connsiteY2" fmla="*/ 295270 h 2616827"/>
              <a:gd name="connsiteX3" fmla="*/ 3400209 w 3726800"/>
              <a:gd name="connsiteY3" fmla="*/ 2421250 h 2616827"/>
              <a:gd name="connsiteX4" fmla="*/ 253149 w 3726800"/>
              <a:gd name="connsiteY4" fmla="*/ 2284090 h 2616827"/>
              <a:gd name="connsiteX5" fmla="*/ 314109 w 3726800"/>
              <a:gd name="connsiteY5" fmla="*/ 325750 h 2616827"/>
              <a:gd name="connsiteX0" fmla="*/ 211675 w 3613510"/>
              <a:gd name="connsiteY0" fmla="*/ 325750 h 3127443"/>
              <a:gd name="connsiteX1" fmla="*/ 1819495 w 3613510"/>
              <a:gd name="connsiteY1" fmla="*/ 20950 h 3127443"/>
              <a:gd name="connsiteX2" fmla="*/ 3358735 w 3613510"/>
              <a:gd name="connsiteY2" fmla="*/ 295270 h 3127443"/>
              <a:gd name="connsiteX3" fmla="*/ 3297775 w 3613510"/>
              <a:gd name="connsiteY3" fmla="*/ 2421250 h 3127443"/>
              <a:gd name="connsiteX4" fmla="*/ 310735 w 3613510"/>
              <a:gd name="connsiteY4" fmla="*/ 3007990 h 3127443"/>
              <a:gd name="connsiteX5" fmla="*/ 211675 w 3613510"/>
              <a:gd name="connsiteY5" fmla="*/ 325750 h 3127443"/>
              <a:gd name="connsiteX0" fmla="*/ 195250 w 3470367"/>
              <a:gd name="connsiteY0" fmla="*/ 382460 h 3691197"/>
              <a:gd name="connsiteX1" fmla="*/ 1803070 w 3470367"/>
              <a:gd name="connsiteY1" fmla="*/ 77660 h 3691197"/>
              <a:gd name="connsiteX2" fmla="*/ 3342310 w 3470367"/>
              <a:gd name="connsiteY2" fmla="*/ 351980 h 3691197"/>
              <a:gd name="connsiteX3" fmla="*/ 3037510 w 3470367"/>
              <a:gd name="connsiteY3" fmla="*/ 3483800 h 3691197"/>
              <a:gd name="connsiteX4" fmla="*/ 294310 w 3470367"/>
              <a:gd name="connsiteY4" fmla="*/ 3064700 h 3691197"/>
              <a:gd name="connsiteX5" fmla="*/ 195250 w 3470367"/>
              <a:gd name="connsiteY5" fmla="*/ 382460 h 3691197"/>
              <a:gd name="connsiteX0" fmla="*/ 195250 w 3470921"/>
              <a:gd name="connsiteY0" fmla="*/ 443062 h 3751799"/>
              <a:gd name="connsiteX1" fmla="*/ 1795450 w 3470921"/>
              <a:gd name="connsiteY1" fmla="*/ 39202 h 3751799"/>
              <a:gd name="connsiteX2" fmla="*/ 3342310 w 3470921"/>
              <a:gd name="connsiteY2" fmla="*/ 412582 h 3751799"/>
              <a:gd name="connsiteX3" fmla="*/ 3037510 w 3470921"/>
              <a:gd name="connsiteY3" fmla="*/ 3544402 h 3751799"/>
              <a:gd name="connsiteX4" fmla="*/ 294310 w 3470921"/>
              <a:gd name="connsiteY4" fmla="*/ 3125302 h 3751799"/>
              <a:gd name="connsiteX5" fmla="*/ 195250 w 3470921"/>
              <a:gd name="connsiteY5" fmla="*/ 443062 h 3751799"/>
              <a:gd name="connsiteX0" fmla="*/ 195250 w 3470921"/>
              <a:gd name="connsiteY0" fmla="*/ 446305 h 3755042"/>
              <a:gd name="connsiteX1" fmla="*/ 1795450 w 3470921"/>
              <a:gd name="connsiteY1" fmla="*/ 42445 h 3755042"/>
              <a:gd name="connsiteX2" fmla="*/ 3342310 w 3470921"/>
              <a:gd name="connsiteY2" fmla="*/ 415825 h 3755042"/>
              <a:gd name="connsiteX3" fmla="*/ 3037510 w 3470921"/>
              <a:gd name="connsiteY3" fmla="*/ 3547645 h 3755042"/>
              <a:gd name="connsiteX4" fmla="*/ 294310 w 3470921"/>
              <a:gd name="connsiteY4" fmla="*/ 3128545 h 3755042"/>
              <a:gd name="connsiteX5" fmla="*/ 195250 w 3470921"/>
              <a:gd name="connsiteY5" fmla="*/ 446305 h 3755042"/>
              <a:gd name="connsiteX0" fmla="*/ 195250 w 3473693"/>
              <a:gd name="connsiteY0" fmla="*/ 484310 h 3793047"/>
              <a:gd name="connsiteX1" fmla="*/ 1757350 w 3473693"/>
              <a:gd name="connsiteY1" fmla="*/ 27110 h 3793047"/>
              <a:gd name="connsiteX2" fmla="*/ 3342310 w 3473693"/>
              <a:gd name="connsiteY2" fmla="*/ 453830 h 3793047"/>
              <a:gd name="connsiteX3" fmla="*/ 3037510 w 3473693"/>
              <a:gd name="connsiteY3" fmla="*/ 3585650 h 3793047"/>
              <a:gd name="connsiteX4" fmla="*/ 294310 w 3473693"/>
              <a:gd name="connsiteY4" fmla="*/ 3166550 h 3793047"/>
              <a:gd name="connsiteX5" fmla="*/ 195250 w 3473693"/>
              <a:gd name="connsiteY5" fmla="*/ 484310 h 3793047"/>
              <a:gd name="connsiteX0" fmla="*/ 195250 w 3397633"/>
              <a:gd name="connsiteY0" fmla="*/ 462507 h 3753764"/>
              <a:gd name="connsiteX1" fmla="*/ 1757350 w 3397633"/>
              <a:gd name="connsiteY1" fmla="*/ 5307 h 3753764"/>
              <a:gd name="connsiteX2" fmla="*/ 3228010 w 3397633"/>
              <a:gd name="connsiteY2" fmla="*/ 668247 h 3753764"/>
              <a:gd name="connsiteX3" fmla="*/ 3037510 w 3397633"/>
              <a:gd name="connsiteY3" fmla="*/ 3563847 h 3753764"/>
              <a:gd name="connsiteX4" fmla="*/ 294310 w 3397633"/>
              <a:gd name="connsiteY4" fmla="*/ 3144747 h 3753764"/>
              <a:gd name="connsiteX5" fmla="*/ 195250 w 3397633"/>
              <a:gd name="connsiteY5" fmla="*/ 462507 h 3753764"/>
              <a:gd name="connsiteX0" fmla="*/ 195250 w 3379497"/>
              <a:gd name="connsiteY0" fmla="*/ 462507 h 3753764"/>
              <a:gd name="connsiteX1" fmla="*/ 1757350 w 3379497"/>
              <a:gd name="connsiteY1" fmla="*/ 5307 h 3753764"/>
              <a:gd name="connsiteX2" fmla="*/ 3228010 w 3379497"/>
              <a:gd name="connsiteY2" fmla="*/ 668247 h 3753764"/>
              <a:gd name="connsiteX3" fmla="*/ 3037510 w 3379497"/>
              <a:gd name="connsiteY3" fmla="*/ 3563847 h 3753764"/>
              <a:gd name="connsiteX4" fmla="*/ 294310 w 3379497"/>
              <a:gd name="connsiteY4" fmla="*/ 3144747 h 3753764"/>
              <a:gd name="connsiteX5" fmla="*/ 195250 w 3379497"/>
              <a:gd name="connsiteY5" fmla="*/ 462507 h 3753764"/>
              <a:gd name="connsiteX0" fmla="*/ 195758 w 3402050"/>
              <a:gd name="connsiteY0" fmla="*/ 462507 h 3643582"/>
              <a:gd name="connsiteX1" fmla="*/ 1757858 w 3402050"/>
              <a:gd name="connsiteY1" fmla="*/ 5307 h 3643582"/>
              <a:gd name="connsiteX2" fmla="*/ 3228518 w 3402050"/>
              <a:gd name="connsiteY2" fmla="*/ 668247 h 3643582"/>
              <a:gd name="connsiteX3" fmla="*/ 3045638 w 3402050"/>
              <a:gd name="connsiteY3" fmla="*/ 3419067 h 3643582"/>
              <a:gd name="connsiteX4" fmla="*/ 294818 w 3402050"/>
              <a:gd name="connsiteY4" fmla="*/ 3144747 h 3643582"/>
              <a:gd name="connsiteX5" fmla="*/ 195758 w 3402050"/>
              <a:gd name="connsiteY5" fmla="*/ 462507 h 3643582"/>
              <a:gd name="connsiteX0" fmla="*/ 195758 w 3399405"/>
              <a:gd name="connsiteY0" fmla="*/ 462507 h 3690534"/>
              <a:gd name="connsiteX1" fmla="*/ 1757858 w 3399405"/>
              <a:gd name="connsiteY1" fmla="*/ 5307 h 3690534"/>
              <a:gd name="connsiteX2" fmla="*/ 3228518 w 3399405"/>
              <a:gd name="connsiteY2" fmla="*/ 668247 h 3690534"/>
              <a:gd name="connsiteX3" fmla="*/ 3045638 w 3399405"/>
              <a:gd name="connsiteY3" fmla="*/ 3419067 h 3690534"/>
              <a:gd name="connsiteX4" fmla="*/ 294818 w 3399405"/>
              <a:gd name="connsiteY4" fmla="*/ 3144747 h 3690534"/>
              <a:gd name="connsiteX5" fmla="*/ 195758 w 3399405"/>
              <a:gd name="connsiteY5" fmla="*/ 462507 h 3690534"/>
              <a:gd name="connsiteX0" fmla="*/ 189672 w 3350636"/>
              <a:gd name="connsiteY0" fmla="*/ 462507 h 3690534"/>
              <a:gd name="connsiteX1" fmla="*/ 1751772 w 3350636"/>
              <a:gd name="connsiteY1" fmla="*/ 5307 h 3690534"/>
              <a:gd name="connsiteX2" fmla="*/ 3222432 w 3350636"/>
              <a:gd name="connsiteY2" fmla="*/ 668247 h 3690534"/>
              <a:gd name="connsiteX3" fmla="*/ 2948112 w 3350636"/>
              <a:gd name="connsiteY3" fmla="*/ 3419067 h 3690534"/>
              <a:gd name="connsiteX4" fmla="*/ 288732 w 3350636"/>
              <a:gd name="connsiteY4" fmla="*/ 3144747 h 3690534"/>
              <a:gd name="connsiteX5" fmla="*/ 189672 w 3350636"/>
              <a:gd name="connsiteY5" fmla="*/ 462507 h 3690534"/>
              <a:gd name="connsiteX0" fmla="*/ 190343 w 3355617"/>
              <a:gd name="connsiteY0" fmla="*/ 462507 h 3872602"/>
              <a:gd name="connsiteX1" fmla="*/ 1752443 w 3355617"/>
              <a:gd name="connsiteY1" fmla="*/ 5307 h 3872602"/>
              <a:gd name="connsiteX2" fmla="*/ 3223103 w 3355617"/>
              <a:gd name="connsiteY2" fmla="*/ 668247 h 3872602"/>
              <a:gd name="connsiteX3" fmla="*/ 2958907 w 3355617"/>
              <a:gd name="connsiteY3" fmla="*/ 3652771 h 3872602"/>
              <a:gd name="connsiteX4" fmla="*/ 289403 w 3355617"/>
              <a:gd name="connsiteY4" fmla="*/ 3144747 h 3872602"/>
              <a:gd name="connsiteX5" fmla="*/ 190343 w 3355617"/>
              <a:gd name="connsiteY5" fmla="*/ 462507 h 3872602"/>
              <a:gd name="connsiteX0" fmla="*/ 182987 w 3306561"/>
              <a:gd name="connsiteY0" fmla="*/ 462507 h 3894511"/>
              <a:gd name="connsiteX1" fmla="*/ 1745087 w 3306561"/>
              <a:gd name="connsiteY1" fmla="*/ 5307 h 3894511"/>
              <a:gd name="connsiteX2" fmla="*/ 3215747 w 3306561"/>
              <a:gd name="connsiteY2" fmla="*/ 668247 h 3894511"/>
              <a:gd name="connsiteX3" fmla="*/ 2840184 w 3306561"/>
              <a:gd name="connsiteY3" fmla="*/ 3679480 h 3894511"/>
              <a:gd name="connsiteX4" fmla="*/ 282047 w 3306561"/>
              <a:gd name="connsiteY4" fmla="*/ 3144747 h 3894511"/>
              <a:gd name="connsiteX5" fmla="*/ 182987 w 3306561"/>
              <a:gd name="connsiteY5" fmla="*/ 462507 h 3894511"/>
              <a:gd name="connsiteX0" fmla="*/ 224609 w 3267189"/>
              <a:gd name="connsiteY0" fmla="*/ 697944 h 3882472"/>
              <a:gd name="connsiteX1" fmla="*/ 1705715 w 3267189"/>
              <a:gd name="connsiteY1" fmla="*/ 363 h 3882472"/>
              <a:gd name="connsiteX2" fmla="*/ 3176375 w 3267189"/>
              <a:gd name="connsiteY2" fmla="*/ 663303 h 3882472"/>
              <a:gd name="connsiteX3" fmla="*/ 2800812 w 3267189"/>
              <a:gd name="connsiteY3" fmla="*/ 3674536 h 3882472"/>
              <a:gd name="connsiteX4" fmla="*/ 242675 w 3267189"/>
              <a:gd name="connsiteY4" fmla="*/ 3139803 h 3882472"/>
              <a:gd name="connsiteX5" fmla="*/ 224609 w 3267189"/>
              <a:gd name="connsiteY5" fmla="*/ 697944 h 3882472"/>
              <a:gd name="connsiteX0" fmla="*/ 224609 w 3267189"/>
              <a:gd name="connsiteY0" fmla="*/ 697944 h 3882472"/>
              <a:gd name="connsiteX1" fmla="*/ 1705715 w 3267189"/>
              <a:gd name="connsiteY1" fmla="*/ 363 h 3882472"/>
              <a:gd name="connsiteX2" fmla="*/ 3176375 w 3267189"/>
              <a:gd name="connsiteY2" fmla="*/ 663303 h 3882472"/>
              <a:gd name="connsiteX3" fmla="*/ 2800812 w 3267189"/>
              <a:gd name="connsiteY3" fmla="*/ 3674536 h 3882472"/>
              <a:gd name="connsiteX4" fmla="*/ 242675 w 3267189"/>
              <a:gd name="connsiteY4" fmla="*/ 3139803 h 3882472"/>
              <a:gd name="connsiteX5" fmla="*/ 224609 w 3267189"/>
              <a:gd name="connsiteY5" fmla="*/ 697944 h 3882472"/>
              <a:gd name="connsiteX0" fmla="*/ 224609 w 3267189"/>
              <a:gd name="connsiteY0" fmla="*/ 697944 h 3882472"/>
              <a:gd name="connsiteX1" fmla="*/ 1705715 w 3267189"/>
              <a:gd name="connsiteY1" fmla="*/ 363 h 3882472"/>
              <a:gd name="connsiteX2" fmla="*/ 3176375 w 3267189"/>
              <a:gd name="connsiteY2" fmla="*/ 663303 h 3882472"/>
              <a:gd name="connsiteX3" fmla="*/ 2800812 w 3267189"/>
              <a:gd name="connsiteY3" fmla="*/ 3674536 h 3882472"/>
              <a:gd name="connsiteX4" fmla="*/ 242675 w 3267189"/>
              <a:gd name="connsiteY4" fmla="*/ 3139803 h 3882472"/>
              <a:gd name="connsiteX5" fmla="*/ 224609 w 3267189"/>
              <a:gd name="connsiteY5" fmla="*/ 697944 h 3882472"/>
              <a:gd name="connsiteX0" fmla="*/ 224609 w 3279180"/>
              <a:gd name="connsiteY0" fmla="*/ 549667 h 3734195"/>
              <a:gd name="connsiteX1" fmla="*/ 1543726 w 3279180"/>
              <a:gd name="connsiteY1" fmla="*/ 5662 h 3734195"/>
              <a:gd name="connsiteX2" fmla="*/ 3176375 w 3279180"/>
              <a:gd name="connsiteY2" fmla="*/ 515026 h 3734195"/>
              <a:gd name="connsiteX3" fmla="*/ 2800812 w 3279180"/>
              <a:gd name="connsiteY3" fmla="*/ 3526259 h 3734195"/>
              <a:gd name="connsiteX4" fmla="*/ 242675 w 3279180"/>
              <a:gd name="connsiteY4" fmla="*/ 2991526 h 3734195"/>
              <a:gd name="connsiteX5" fmla="*/ 224609 w 3279180"/>
              <a:gd name="connsiteY5" fmla="*/ 549667 h 3734195"/>
              <a:gd name="connsiteX0" fmla="*/ 236468 w 3357463"/>
              <a:gd name="connsiteY0" fmla="*/ 547803 h 3639466"/>
              <a:gd name="connsiteX1" fmla="*/ 1555585 w 3357463"/>
              <a:gd name="connsiteY1" fmla="*/ 3798 h 3639466"/>
              <a:gd name="connsiteX2" fmla="*/ 3188234 w 3357463"/>
              <a:gd name="connsiteY2" fmla="*/ 513162 h 3639466"/>
              <a:gd name="connsiteX3" fmla="*/ 2979722 w 3357463"/>
              <a:gd name="connsiteY3" fmla="*/ 3410882 h 3639466"/>
              <a:gd name="connsiteX4" fmla="*/ 254534 w 3357463"/>
              <a:gd name="connsiteY4" fmla="*/ 2989662 h 3639466"/>
              <a:gd name="connsiteX5" fmla="*/ 236468 w 3357463"/>
              <a:gd name="connsiteY5" fmla="*/ 547803 h 3639466"/>
              <a:gd name="connsiteX0" fmla="*/ 300900 w 3429656"/>
              <a:gd name="connsiteY0" fmla="*/ 547803 h 3644663"/>
              <a:gd name="connsiteX1" fmla="*/ 1620017 w 3429656"/>
              <a:gd name="connsiteY1" fmla="*/ 3798 h 3644663"/>
              <a:gd name="connsiteX2" fmla="*/ 3252666 w 3429656"/>
              <a:gd name="connsiteY2" fmla="*/ 513162 h 3644663"/>
              <a:gd name="connsiteX3" fmla="*/ 3044154 w 3429656"/>
              <a:gd name="connsiteY3" fmla="*/ 3410882 h 3644663"/>
              <a:gd name="connsiteX4" fmla="*/ 222785 w 3429656"/>
              <a:gd name="connsiteY4" fmla="*/ 3143239 h 3644663"/>
              <a:gd name="connsiteX5" fmla="*/ 300900 w 3429656"/>
              <a:gd name="connsiteY5" fmla="*/ 547803 h 3644663"/>
              <a:gd name="connsiteX0" fmla="*/ 411116 w 3548117"/>
              <a:gd name="connsiteY0" fmla="*/ 547803 h 3674652"/>
              <a:gd name="connsiteX1" fmla="*/ 1730233 w 3548117"/>
              <a:gd name="connsiteY1" fmla="*/ 3798 h 3674652"/>
              <a:gd name="connsiteX2" fmla="*/ 3362882 w 3548117"/>
              <a:gd name="connsiteY2" fmla="*/ 513162 h 3674652"/>
              <a:gd name="connsiteX3" fmla="*/ 3154370 w 3548117"/>
              <a:gd name="connsiteY3" fmla="*/ 3410882 h 3674652"/>
              <a:gd name="connsiteX4" fmla="*/ 186199 w 3548117"/>
              <a:gd name="connsiteY4" fmla="*/ 3216689 h 3674652"/>
              <a:gd name="connsiteX5" fmla="*/ 411116 w 3548117"/>
              <a:gd name="connsiteY5" fmla="*/ 547803 h 3674652"/>
              <a:gd name="connsiteX0" fmla="*/ 463952 w 3604715"/>
              <a:gd name="connsiteY0" fmla="*/ 547803 h 3731278"/>
              <a:gd name="connsiteX1" fmla="*/ 1783069 w 3604715"/>
              <a:gd name="connsiteY1" fmla="*/ 3798 h 3731278"/>
              <a:gd name="connsiteX2" fmla="*/ 3415718 w 3604715"/>
              <a:gd name="connsiteY2" fmla="*/ 513162 h 3731278"/>
              <a:gd name="connsiteX3" fmla="*/ 3207206 w 3604715"/>
              <a:gd name="connsiteY3" fmla="*/ 3410882 h 3731278"/>
              <a:gd name="connsiteX4" fmla="*/ 173227 w 3604715"/>
              <a:gd name="connsiteY4" fmla="*/ 3336880 h 3731278"/>
              <a:gd name="connsiteX5" fmla="*/ 463952 w 3604715"/>
              <a:gd name="connsiteY5" fmla="*/ 547803 h 3731278"/>
              <a:gd name="connsiteX0" fmla="*/ 472733 w 3613497"/>
              <a:gd name="connsiteY0" fmla="*/ 547803 h 3693846"/>
              <a:gd name="connsiteX1" fmla="*/ 1791850 w 3613497"/>
              <a:gd name="connsiteY1" fmla="*/ 3798 h 3693846"/>
              <a:gd name="connsiteX2" fmla="*/ 3424499 w 3613497"/>
              <a:gd name="connsiteY2" fmla="*/ 513162 h 3693846"/>
              <a:gd name="connsiteX3" fmla="*/ 3215987 w 3613497"/>
              <a:gd name="connsiteY3" fmla="*/ 3410882 h 3693846"/>
              <a:gd name="connsiteX4" fmla="*/ 182008 w 3613497"/>
              <a:gd name="connsiteY4" fmla="*/ 3336880 h 3693846"/>
              <a:gd name="connsiteX5" fmla="*/ 472733 w 3613497"/>
              <a:gd name="connsiteY5" fmla="*/ 547803 h 3693846"/>
              <a:gd name="connsiteX0" fmla="*/ 460194 w 3606020"/>
              <a:gd name="connsiteY0" fmla="*/ 640163 h 3731864"/>
              <a:gd name="connsiteX1" fmla="*/ 1784373 w 3606020"/>
              <a:gd name="connsiteY1" fmla="*/ 9354 h 3731864"/>
              <a:gd name="connsiteX2" fmla="*/ 3417022 w 3606020"/>
              <a:gd name="connsiteY2" fmla="*/ 518718 h 3731864"/>
              <a:gd name="connsiteX3" fmla="*/ 3208510 w 3606020"/>
              <a:gd name="connsiteY3" fmla="*/ 3416438 h 3731864"/>
              <a:gd name="connsiteX4" fmla="*/ 174531 w 3606020"/>
              <a:gd name="connsiteY4" fmla="*/ 3342436 h 3731864"/>
              <a:gd name="connsiteX5" fmla="*/ 460194 w 3606020"/>
              <a:gd name="connsiteY5" fmla="*/ 640163 h 3731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6020" h="3731864">
                <a:moveTo>
                  <a:pt x="460194" y="640163"/>
                </a:moveTo>
                <a:cubicBezTo>
                  <a:pt x="726572" y="191410"/>
                  <a:pt x="1291568" y="29595"/>
                  <a:pt x="1784373" y="9354"/>
                </a:cubicBezTo>
                <a:cubicBezTo>
                  <a:pt x="2277178" y="-10887"/>
                  <a:pt x="3179666" y="-49129"/>
                  <a:pt x="3417022" y="518718"/>
                </a:cubicBezTo>
                <a:cubicBezTo>
                  <a:pt x="3654378" y="1086565"/>
                  <a:pt x="3748925" y="2945818"/>
                  <a:pt x="3208510" y="3416438"/>
                </a:cubicBezTo>
                <a:cubicBezTo>
                  <a:pt x="2668095" y="3887058"/>
                  <a:pt x="632583" y="3805148"/>
                  <a:pt x="174531" y="3342436"/>
                </a:cubicBezTo>
                <a:cubicBezTo>
                  <a:pt x="-283521" y="2879724"/>
                  <a:pt x="284934" y="1002113"/>
                  <a:pt x="460194" y="640163"/>
                </a:cubicBezTo>
                <a:close/>
              </a:path>
            </a:pathLst>
          </a:custGeom>
          <a:solidFill>
            <a:schemeClr val="accent4">
              <a:lumMod val="50000"/>
              <a:alpha val="82745"/>
            </a:schemeClr>
          </a:solidFill>
          <a:effectLst>
            <a:softEdge rad="1143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270638" y="3438893"/>
            <a:ext cx="3833664" cy="646331"/>
          </a:xfrm>
          <a:prstGeom prst="rect">
            <a:avLst/>
          </a:prstGeom>
          <a:noFill/>
          <a:effectLst>
            <a:softEdge rad="139700"/>
          </a:effectLst>
        </p:spPr>
        <p:txBody>
          <a:bodyPr wrap="square" rtlCol="0">
            <a:spAutoFit/>
          </a:bodyPr>
          <a:lstStyle/>
          <a:p>
            <a:r>
              <a:rPr lang="en-GB" dirty="0" smtClean="0"/>
              <a:t>As your brain matures, it prunes synapses to make it more efficient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7928" y="4085224"/>
            <a:ext cx="3641523" cy="923330"/>
          </a:xfrm>
          <a:prstGeom prst="rect">
            <a:avLst/>
          </a:prstGeom>
          <a:noFill/>
          <a:effectLst>
            <a:softEdge rad="139700"/>
          </a:effectLst>
        </p:spPr>
        <p:txBody>
          <a:bodyPr wrap="square" rtlCol="0">
            <a:spAutoFit/>
          </a:bodyPr>
          <a:lstStyle/>
          <a:p>
            <a:r>
              <a:rPr lang="en-GB" dirty="0" smtClean="0"/>
              <a:t>During  adolescence your brain has a major tidy-up and gets rid of lots of connections it isn’t using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966979" y="5040262"/>
            <a:ext cx="4504868" cy="923330"/>
          </a:xfrm>
          <a:prstGeom prst="rect">
            <a:avLst/>
          </a:prstGeom>
          <a:noFill/>
          <a:effectLst>
            <a:softEdge rad="139700"/>
          </a:effectLst>
        </p:spPr>
        <p:txBody>
          <a:bodyPr wrap="square" rtlCol="0">
            <a:spAutoFit/>
          </a:bodyPr>
          <a:lstStyle/>
          <a:p>
            <a:r>
              <a:rPr lang="en-GB" dirty="0" smtClean="0"/>
              <a:t>This is a critical and delicate process. It is thought that conditions such as schizophrenia could be the result of it going wrong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54466" y="5951021"/>
            <a:ext cx="3718848" cy="646331"/>
          </a:xfrm>
          <a:prstGeom prst="rect">
            <a:avLst/>
          </a:prstGeom>
          <a:noFill/>
          <a:effectLst>
            <a:softEdge rad="139700"/>
          </a:effectLst>
        </p:spPr>
        <p:txBody>
          <a:bodyPr wrap="square" rtlCol="0">
            <a:spAutoFit/>
          </a:bodyPr>
          <a:lstStyle/>
          <a:p>
            <a:r>
              <a:rPr lang="en-GB" dirty="0" smtClean="0"/>
              <a:t>Some evidence suggests that using drugs can disrupt this process</a:t>
            </a:r>
            <a:endParaRPr lang="en-GB" dirty="0"/>
          </a:p>
        </p:txBody>
      </p:sp>
      <p:sp>
        <p:nvSpPr>
          <p:cNvPr id="10" name="Freeform 9"/>
          <p:cNvSpPr/>
          <p:nvPr/>
        </p:nvSpPr>
        <p:spPr>
          <a:xfrm>
            <a:off x="4820309" y="220243"/>
            <a:ext cx="4000163" cy="2304255"/>
          </a:xfrm>
          <a:custGeom>
            <a:avLst/>
            <a:gdLst>
              <a:gd name="connsiteX0" fmla="*/ 10424 w 3794179"/>
              <a:gd name="connsiteY0" fmla="*/ 795345 h 2594916"/>
              <a:gd name="connsiteX1" fmla="*/ 1336304 w 3794179"/>
              <a:gd name="connsiteY1" fmla="*/ 86685 h 2594916"/>
              <a:gd name="connsiteX2" fmla="*/ 3492764 w 3794179"/>
              <a:gd name="connsiteY2" fmla="*/ 269565 h 2594916"/>
              <a:gd name="connsiteX3" fmla="*/ 3431804 w 3794179"/>
              <a:gd name="connsiteY3" fmla="*/ 2395545 h 2594916"/>
              <a:gd name="connsiteX4" fmla="*/ 284744 w 3794179"/>
              <a:gd name="connsiteY4" fmla="*/ 2258385 h 2594916"/>
              <a:gd name="connsiteX5" fmla="*/ 147584 w 3794179"/>
              <a:gd name="connsiteY5" fmla="*/ 223845 h 2594916"/>
              <a:gd name="connsiteX6" fmla="*/ 147584 w 3794179"/>
              <a:gd name="connsiteY6" fmla="*/ 223845 h 2594916"/>
              <a:gd name="connsiteX0" fmla="*/ 109484 w 3794179"/>
              <a:gd name="connsiteY0" fmla="*/ 176456 h 2578007"/>
              <a:gd name="connsiteX1" fmla="*/ 1336304 w 3794179"/>
              <a:gd name="connsiteY1" fmla="*/ 69776 h 2578007"/>
              <a:gd name="connsiteX2" fmla="*/ 3492764 w 3794179"/>
              <a:gd name="connsiteY2" fmla="*/ 252656 h 2578007"/>
              <a:gd name="connsiteX3" fmla="*/ 3431804 w 3794179"/>
              <a:gd name="connsiteY3" fmla="*/ 2378636 h 2578007"/>
              <a:gd name="connsiteX4" fmla="*/ 284744 w 3794179"/>
              <a:gd name="connsiteY4" fmla="*/ 2241476 h 2578007"/>
              <a:gd name="connsiteX5" fmla="*/ 147584 w 3794179"/>
              <a:gd name="connsiteY5" fmla="*/ 206936 h 2578007"/>
              <a:gd name="connsiteX6" fmla="*/ 147584 w 3794179"/>
              <a:gd name="connsiteY6" fmla="*/ 206936 h 2578007"/>
              <a:gd name="connsiteX0" fmla="*/ 109484 w 3794179"/>
              <a:gd name="connsiteY0" fmla="*/ 176456 h 2578007"/>
              <a:gd name="connsiteX1" fmla="*/ 1336304 w 3794179"/>
              <a:gd name="connsiteY1" fmla="*/ 69776 h 2578007"/>
              <a:gd name="connsiteX2" fmla="*/ 3492764 w 3794179"/>
              <a:gd name="connsiteY2" fmla="*/ 252656 h 2578007"/>
              <a:gd name="connsiteX3" fmla="*/ 3431804 w 3794179"/>
              <a:gd name="connsiteY3" fmla="*/ 2378636 h 2578007"/>
              <a:gd name="connsiteX4" fmla="*/ 284744 w 3794179"/>
              <a:gd name="connsiteY4" fmla="*/ 2241476 h 2578007"/>
              <a:gd name="connsiteX5" fmla="*/ 147584 w 3794179"/>
              <a:gd name="connsiteY5" fmla="*/ 206936 h 2578007"/>
              <a:gd name="connsiteX6" fmla="*/ 147584 w 3794179"/>
              <a:gd name="connsiteY6" fmla="*/ 206936 h 2578007"/>
              <a:gd name="connsiteX7" fmla="*/ 109484 w 3794179"/>
              <a:gd name="connsiteY7" fmla="*/ 176456 h 2578007"/>
              <a:gd name="connsiteX0" fmla="*/ 109484 w 3794179"/>
              <a:gd name="connsiteY0" fmla="*/ 176456 h 2578007"/>
              <a:gd name="connsiteX1" fmla="*/ 1336304 w 3794179"/>
              <a:gd name="connsiteY1" fmla="*/ 69776 h 2578007"/>
              <a:gd name="connsiteX2" fmla="*/ 3492764 w 3794179"/>
              <a:gd name="connsiteY2" fmla="*/ 252656 h 2578007"/>
              <a:gd name="connsiteX3" fmla="*/ 3431804 w 3794179"/>
              <a:gd name="connsiteY3" fmla="*/ 2378636 h 2578007"/>
              <a:gd name="connsiteX4" fmla="*/ 284744 w 3794179"/>
              <a:gd name="connsiteY4" fmla="*/ 2241476 h 2578007"/>
              <a:gd name="connsiteX5" fmla="*/ 147584 w 3794179"/>
              <a:gd name="connsiteY5" fmla="*/ 206936 h 2578007"/>
              <a:gd name="connsiteX6" fmla="*/ 109484 w 3794179"/>
              <a:gd name="connsiteY6" fmla="*/ 176456 h 2578007"/>
              <a:gd name="connsiteX0" fmla="*/ 159542 w 3844237"/>
              <a:gd name="connsiteY0" fmla="*/ 176456 h 2568282"/>
              <a:gd name="connsiteX1" fmla="*/ 1386362 w 3844237"/>
              <a:gd name="connsiteY1" fmla="*/ 69776 h 2568282"/>
              <a:gd name="connsiteX2" fmla="*/ 3542822 w 3844237"/>
              <a:gd name="connsiteY2" fmla="*/ 252656 h 2568282"/>
              <a:gd name="connsiteX3" fmla="*/ 3481862 w 3844237"/>
              <a:gd name="connsiteY3" fmla="*/ 2378636 h 2568282"/>
              <a:gd name="connsiteX4" fmla="*/ 334802 w 3844237"/>
              <a:gd name="connsiteY4" fmla="*/ 2241476 h 2568282"/>
              <a:gd name="connsiteX5" fmla="*/ 90962 w 3844237"/>
              <a:gd name="connsiteY5" fmla="*/ 405056 h 2568282"/>
              <a:gd name="connsiteX6" fmla="*/ 159542 w 3844237"/>
              <a:gd name="connsiteY6" fmla="*/ 176456 h 2568282"/>
              <a:gd name="connsiteX0" fmla="*/ 185837 w 3870532"/>
              <a:gd name="connsiteY0" fmla="*/ 197968 h 2589794"/>
              <a:gd name="connsiteX1" fmla="*/ 1412657 w 3870532"/>
              <a:gd name="connsiteY1" fmla="*/ 91288 h 2589794"/>
              <a:gd name="connsiteX2" fmla="*/ 3569117 w 3870532"/>
              <a:gd name="connsiteY2" fmla="*/ 274168 h 2589794"/>
              <a:gd name="connsiteX3" fmla="*/ 3508157 w 3870532"/>
              <a:gd name="connsiteY3" fmla="*/ 2400148 h 2589794"/>
              <a:gd name="connsiteX4" fmla="*/ 361097 w 3870532"/>
              <a:gd name="connsiteY4" fmla="*/ 2262988 h 2589794"/>
              <a:gd name="connsiteX5" fmla="*/ 185837 w 3870532"/>
              <a:gd name="connsiteY5" fmla="*/ 197968 h 2589794"/>
              <a:gd name="connsiteX0" fmla="*/ 185837 w 3834748"/>
              <a:gd name="connsiteY0" fmla="*/ 240128 h 2631954"/>
              <a:gd name="connsiteX1" fmla="*/ 2029877 w 3834748"/>
              <a:gd name="connsiteY1" fmla="*/ 42008 h 2631954"/>
              <a:gd name="connsiteX2" fmla="*/ 3569117 w 3834748"/>
              <a:gd name="connsiteY2" fmla="*/ 316328 h 2631954"/>
              <a:gd name="connsiteX3" fmla="*/ 3508157 w 3834748"/>
              <a:gd name="connsiteY3" fmla="*/ 2442308 h 2631954"/>
              <a:gd name="connsiteX4" fmla="*/ 361097 w 3834748"/>
              <a:gd name="connsiteY4" fmla="*/ 2305148 h 2631954"/>
              <a:gd name="connsiteX5" fmla="*/ 185837 w 3834748"/>
              <a:gd name="connsiteY5" fmla="*/ 240128 h 2631954"/>
              <a:gd name="connsiteX0" fmla="*/ 314109 w 3726800"/>
              <a:gd name="connsiteY0" fmla="*/ 325750 h 2616827"/>
              <a:gd name="connsiteX1" fmla="*/ 1921929 w 3726800"/>
              <a:gd name="connsiteY1" fmla="*/ 20950 h 2616827"/>
              <a:gd name="connsiteX2" fmla="*/ 3461169 w 3726800"/>
              <a:gd name="connsiteY2" fmla="*/ 295270 h 2616827"/>
              <a:gd name="connsiteX3" fmla="*/ 3400209 w 3726800"/>
              <a:gd name="connsiteY3" fmla="*/ 2421250 h 2616827"/>
              <a:gd name="connsiteX4" fmla="*/ 253149 w 3726800"/>
              <a:gd name="connsiteY4" fmla="*/ 2284090 h 2616827"/>
              <a:gd name="connsiteX5" fmla="*/ 314109 w 3726800"/>
              <a:gd name="connsiteY5" fmla="*/ 325750 h 2616827"/>
              <a:gd name="connsiteX0" fmla="*/ 211675 w 3613510"/>
              <a:gd name="connsiteY0" fmla="*/ 325750 h 3127443"/>
              <a:gd name="connsiteX1" fmla="*/ 1819495 w 3613510"/>
              <a:gd name="connsiteY1" fmla="*/ 20950 h 3127443"/>
              <a:gd name="connsiteX2" fmla="*/ 3358735 w 3613510"/>
              <a:gd name="connsiteY2" fmla="*/ 295270 h 3127443"/>
              <a:gd name="connsiteX3" fmla="*/ 3297775 w 3613510"/>
              <a:gd name="connsiteY3" fmla="*/ 2421250 h 3127443"/>
              <a:gd name="connsiteX4" fmla="*/ 310735 w 3613510"/>
              <a:gd name="connsiteY4" fmla="*/ 3007990 h 3127443"/>
              <a:gd name="connsiteX5" fmla="*/ 211675 w 3613510"/>
              <a:gd name="connsiteY5" fmla="*/ 325750 h 3127443"/>
              <a:gd name="connsiteX0" fmla="*/ 195250 w 3470367"/>
              <a:gd name="connsiteY0" fmla="*/ 382460 h 3691197"/>
              <a:gd name="connsiteX1" fmla="*/ 1803070 w 3470367"/>
              <a:gd name="connsiteY1" fmla="*/ 77660 h 3691197"/>
              <a:gd name="connsiteX2" fmla="*/ 3342310 w 3470367"/>
              <a:gd name="connsiteY2" fmla="*/ 351980 h 3691197"/>
              <a:gd name="connsiteX3" fmla="*/ 3037510 w 3470367"/>
              <a:gd name="connsiteY3" fmla="*/ 3483800 h 3691197"/>
              <a:gd name="connsiteX4" fmla="*/ 294310 w 3470367"/>
              <a:gd name="connsiteY4" fmla="*/ 3064700 h 3691197"/>
              <a:gd name="connsiteX5" fmla="*/ 195250 w 3470367"/>
              <a:gd name="connsiteY5" fmla="*/ 382460 h 3691197"/>
              <a:gd name="connsiteX0" fmla="*/ 195250 w 3470921"/>
              <a:gd name="connsiteY0" fmla="*/ 443062 h 3751799"/>
              <a:gd name="connsiteX1" fmla="*/ 1795450 w 3470921"/>
              <a:gd name="connsiteY1" fmla="*/ 39202 h 3751799"/>
              <a:gd name="connsiteX2" fmla="*/ 3342310 w 3470921"/>
              <a:gd name="connsiteY2" fmla="*/ 412582 h 3751799"/>
              <a:gd name="connsiteX3" fmla="*/ 3037510 w 3470921"/>
              <a:gd name="connsiteY3" fmla="*/ 3544402 h 3751799"/>
              <a:gd name="connsiteX4" fmla="*/ 294310 w 3470921"/>
              <a:gd name="connsiteY4" fmla="*/ 3125302 h 3751799"/>
              <a:gd name="connsiteX5" fmla="*/ 195250 w 3470921"/>
              <a:gd name="connsiteY5" fmla="*/ 443062 h 3751799"/>
              <a:gd name="connsiteX0" fmla="*/ 195250 w 3470921"/>
              <a:gd name="connsiteY0" fmla="*/ 446305 h 3755042"/>
              <a:gd name="connsiteX1" fmla="*/ 1795450 w 3470921"/>
              <a:gd name="connsiteY1" fmla="*/ 42445 h 3755042"/>
              <a:gd name="connsiteX2" fmla="*/ 3342310 w 3470921"/>
              <a:gd name="connsiteY2" fmla="*/ 415825 h 3755042"/>
              <a:gd name="connsiteX3" fmla="*/ 3037510 w 3470921"/>
              <a:gd name="connsiteY3" fmla="*/ 3547645 h 3755042"/>
              <a:gd name="connsiteX4" fmla="*/ 294310 w 3470921"/>
              <a:gd name="connsiteY4" fmla="*/ 3128545 h 3755042"/>
              <a:gd name="connsiteX5" fmla="*/ 195250 w 3470921"/>
              <a:gd name="connsiteY5" fmla="*/ 446305 h 3755042"/>
              <a:gd name="connsiteX0" fmla="*/ 195250 w 3473693"/>
              <a:gd name="connsiteY0" fmla="*/ 484310 h 3793047"/>
              <a:gd name="connsiteX1" fmla="*/ 1757350 w 3473693"/>
              <a:gd name="connsiteY1" fmla="*/ 27110 h 3793047"/>
              <a:gd name="connsiteX2" fmla="*/ 3342310 w 3473693"/>
              <a:gd name="connsiteY2" fmla="*/ 453830 h 3793047"/>
              <a:gd name="connsiteX3" fmla="*/ 3037510 w 3473693"/>
              <a:gd name="connsiteY3" fmla="*/ 3585650 h 3793047"/>
              <a:gd name="connsiteX4" fmla="*/ 294310 w 3473693"/>
              <a:gd name="connsiteY4" fmla="*/ 3166550 h 3793047"/>
              <a:gd name="connsiteX5" fmla="*/ 195250 w 3473693"/>
              <a:gd name="connsiteY5" fmla="*/ 484310 h 3793047"/>
              <a:gd name="connsiteX0" fmla="*/ 195250 w 3397633"/>
              <a:gd name="connsiteY0" fmla="*/ 462507 h 3753764"/>
              <a:gd name="connsiteX1" fmla="*/ 1757350 w 3397633"/>
              <a:gd name="connsiteY1" fmla="*/ 5307 h 3753764"/>
              <a:gd name="connsiteX2" fmla="*/ 3228010 w 3397633"/>
              <a:gd name="connsiteY2" fmla="*/ 668247 h 3753764"/>
              <a:gd name="connsiteX3" fmla="*/ 3037510 w 3397633"/>
              <a:gd name="connsiteY3" fmla="*/ 3563847 h 3753764"/>
              <a:gd name="connsiteX4" fmla="*/ 294310 w 3397633"/>
              <a:gd name="connsiteY4" fmla="*/ 3144747 h 3753764"/>
              <a:gd name="connsiteX5" fmla="*/ 195250 w 3397633"/>
              <a:gd name="connsiteY5" fmla="*/ 462507 h 3753764"/>
              <a:gd name="connsiteX0" fmla="*/ 195250 w 3379497"/>
              <a:gd name="connsiteY0" fmla="*/ 462507 h 3753764"/>
              <a:gd name="connsiteX1" fmla="*/ 1757350 w 3379497"/>
              <a:gd name="connsiteY1" fmla="*/ 5307 h 3753764"/>
              <a:gd name="connsiteX2" fmla="*/ 3228010 w 3379497"/>
              <a:gd name="connsiteY2" fmla="*/ 668247 h 3753764"/>
              <a:gd name="connsiteX3" fmla="*/ 3037510 w 3379497"/>
              <a:gd name="connsiteY3" fmla="*/ 3563847 h 3753764"/>
              <a:gd name="connsiteX4" fmla="*/ 294310 w 3379497"/>
              <a:gd name="connsiteY4" fmla="*/ 3144747 h 3753764"/>
              <a:gd name="connsiteX5" fmla="*/ 195250 w 3379497"/>
              <a:gd name="connsiteY5" fmla="*/ 462507 h 3753764"/>
              <a:gd name="connsiteX0" fmla="*/ 195758 w 3402050"/>
              <a:gd name="connsiteY0" fmla="*/ 462507 h 3643582"/>
              <a:gd name="connsiteX1" fmla="*/ 1757858 w 3402050"/>
              <a:gd name="connsiteY1" fmla="*/ 5307 h 3643582"/>
              <a:gd name="connsiteX2" fmla="*/ 3228518 w 3402050"/>
              <a:gd name="connsiteY2" fmla="*/ 668247 h 3643582"/>
              <a:gd name="connsiteX3" fmla="*/ 3045638 w 3402050"/>
              <a:gd name="connsiteY3" fmla="*/ 3419067 h 3643582"/>
              <a:gd name="connsiteX4" fmla="*/ 294818 w 3402050"/>
              <a:gd name="connsiteY4" fmla="*/ 3144747 h 3643582"/>
              <a:gd name="connsiteX5" fmla="*/ 195758 w 3402050"/>
              <a:gd name="connsiteY5" fmla="*/ 462507 h 3643582"/>
              <a:gd name="connsiteX0" fmla="*/ 195758 w 3399405"/>
              <a:gd name="connsiteY0" fmla="*/ 462507 h 3690534"/>
              <a:gd name="connsiteX1" fmla="*/ 1757858 w 3399405"/>
              <a:gd name="connsiteY1" fmla="*/ 5307 h 3690534"/>
              <a:gd name="connsiteX2" fmla="*/ 3228518 w 3399405"/>
              <a:gd name="connsiteY2" fmla="*/ 668247 h 3690534"/>
              <a:gd name="connsiteX3" fmla="*/ 3045638 w 3399405"/>
              <a:gd name="connsiteY3" fmla="*/ 3419067 h 3690534"/>
              <a:gd name="connsiteX4" fmla="*/ 294818 w 3399405"/>
              <a:gd name="connsiteY4" fmla="*/ 3144747 h 3690534"/>
              <a:gd name="connsiteX5" fmla="*/ 195758 w 3399405"/>
              <a:gd name="connsiteY5" fmla="*/ 462507 h 3690534"/>
              <a:gd name="connsiteX0" fmla="*/ 189672 w 3350636"/>
              <a:gd name="connsiteY0" fmla="*/ 462507 h 3690534"/>
              <a:gd name="connsiteX1" fmla="*/ 1751772 w 3350636"/>
              <a:gd name="connsiteY1" fmla="*/ 5307 h 3690534"/>
              <a:gd name="connsiteX2" fmla="*/ 3222432 w 3350636"/>
              <a:gd name="connsiteY2" fmla="*/ 668247 h 3690534"/>
              <a:gd name="connsiteX3" fmla="*/ 2948112 w 3350636"/>
              <a:gd name="connsiteY3" fmla="*/ 3419067 h 3690534"/>
              <a:gd name="connsiteX4" fmla="*/ 288732 w 3350636"/>
              <a:gd name="connsiteY4" fmla="*/ 3144747 h 3690534"/>
              <a:gd name="connsiteX5" fmla="*/ 189672 w 3350636"/>
              <a:gd name="connsiteY5" fmla="*/ 462507 h 369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0636" h="3690534">
                <a:moveTo>
                  <a:pt x="189672" y="462507"/>
                </a:moveTo>
                <a:cubicBezTo>
                  <a:pt x="364932" y="100557"/>
                  <a:pt x="1246312" y="-28983"/>
                  <a:pt x="1751772" y="5307"/>
                </a:cubicBezTo>
                <a:cubicBezTo>
                  <a:pt x="2257232" y="39597"/>
                  <a:pt x="3023042" y="99287"/>
                  <a:pt x="3222432" y="668247"/>
                </a:cubicBezTo>
                <a:cubicBezTo>
                  <a:pt x="3421822" y="1237207"/>
                  <a:pt x="3429442" y="2899637"/>
                  <a:pt x="2948112" y="3419067"/>
                </a:cubicBezTo>
                <a:cubicBezTo>
                  <a:pt x="2466782" y="3938497"/>
                  <a:pt x="748472" y="3637507"/>
                  <a:pt x="288732" y="3144747"/>
                </a:cubicBezTo>
                <a:cubicBezTo>
                  <a:pt x="-171008" y="2651987"/>
                  <a:pt x="14412" y="824457"/>
                  <a:pt x="189672" y="462507"/>
                </a:cubicBezTo>
                <a:close/>
              </a:path>
            </a:pathLst>
          </a:custGeom>
          <a:solidFill>
            <a:schemeClr val="accent4">
              <a:lumMod val="50000"/>
              <a:alpha val="83000"/>
            </a:schemeClr>
          </a:solidFill>
          <a:effectLst>
            <a:softEdge rad="1143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208205" y="654032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Between birth and age 3 your brain makes lots of new synapses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180349" y="1360947"/>
            <a:ext cx="2922160" cy="644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toddler has 2-3 times more synapses than an adult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34" y="1246300"/>
            <a:ext cx="1995390" cy="146262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048" y="159043"/>
            <a:ext cx="2033016" cy="3048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4925">
            <a:off x="4623537" y="2743497"/>
            <a:ext cx="4167537" cy="271234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62588" y="138884"/>
            <a:ext cx="31424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>
                <a:solidFill>
                  <a:srgbClr val="FFFF00"/>
                </a:solidFill>
              </a:rPr>
              <a:t>What happens as you </a:t>
            </a:r>
            <a:r>
              <a:rPr lang="en-GB" sz="3200" dirty="0" smtClean="0">
                <a:solidFill>
                  <a:srgbClr val="FFFF00"/>
                </a:solidFill>
              </a:rPr>
              <a:t>grow?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3830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10" grpId="0" animBg="1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>
          <a:xfrm>
            <a:off x="6948264" y="406422"/>
            <a:ext cx="1913123" cy="5326834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F6E6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217599" y="801760"/>
            <a:ext cx="2338177" cy="5435552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F6E6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 image for id N002259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70418"/>
            <a:ext cx="1728192" cy="5294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 rot="16200000">
            <a:off x="6467665" y="317036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50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Medical Art Service, Munich /, Wellcome Images </a:t>
            </a:r>
            <a:endParaRPr lang="en-GB" sz="800" dirty="0">
              <a:solidFill>
                <a:schemeClr val="tx1">
                  <a:lumMod val="50000"/>
                </a:schemeClr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-1466758" y="4115344"/>
            <a:ext cx="370790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50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 Credit Medical Art Service, Munich /, Wellcome Images </a:t>
            </a:r>
            <a:endParaRPr lang="en-GB" sz="800" dirty="0">
              <a:solidFill>
                <a:schemeClr val="tx1">
                  <a:lumMod val="50000"/>
                </a:schemeClr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2052" name="Picture 4" descr=" image for id N00226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13967"/>
            <a:ext cx="1617370" cy="526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3799291" y="6446892"/>
            <a:ext cx="1208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N0022610</a:t>
            </a:r>
            <a:r>
              <a:rPr lang="en-GB" dirty="0"/>
              <a:t>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73681" y="6468946"/>
            <a:ext cx="1156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hlinkClick r:id="rId5"/>
              </a:rPr>
              <a:t>N0022597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17129" y="-15190"/>
            <a:ext cx="504695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</a:rPr>
              <a:t>your </a:t>
            </a:r>
            <a:r>
              <a:rPr lang="en-GB" sz="4500" dirty="0" smtClean="0">
                <a:solidFill>
                  <a:srgbClr val="FFFF00"/>
                </a:solidFill>
              </a:rPr>
              <a:t>nervous system</a:t>
            </a:r>
            <a:endParaRPr lang="en-GB" sz="4500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88096" y="1629116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is divided into the </a:t>
            </a:r>
            <a:r>
              <a:rPr lang="en-GB" sz="2800" dirty="0" smtClean="0"/>
              <a:t>central nervous system </a:t>
            </a:r>
            <a:r>
              <a:rPr lang="en-GB" dirty="0" smtClean="0"/>
              <a:t>(CNS)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2852816" y="3955703"/>
            <a:ext cx="4095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and the </a:t>
            </a:r>
          </a:p>
          <a:p>
            <a:r>
              <a:rPr lang="en-GB" sz="2800" dirty="0" smtClean="0"/>
              <a:t>peripheral nervous system </a:t>
            </a:r>
            <a:r>
              <a:rPr lang="en-GB" dirty="0" smtClean="0"/>
              <a:t>(PNS)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388096" y="2598003"/>
            <a:ext cx="2710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which is the </a:t>
            </a:r>
            <a:r>
              <a:rPr lang="en-GB" sz="2400" dirty="0" smtClean="0"/>
              <a:t>brain </a:t>
            </a:r>
            <a:r>
              <a:rPr lang="en-GB" dirty="0" smtClean="0"/>
              <a:t>and </a:t>
            </a:r>
            <a:r>
              <a:rPr lang="en-GB" sz="2400" dirty="0" smtClean="0"/>
              <a:t>spinal cord</a:t>
            </a:r>
            <a:endParaRPr lang="en-GB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881136" y="5028752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which </a:t>
            </a:r>
            <a:r>
              <a:rPr lang="en-GB" sz="2400" dirty="0" smtClean="0"/>
              <a:t>connects </a:t>
            </a:r>
            <a:r>
              <a:rPr lang="en-GB" dirty="0" smtClean="0"/>
              <a:t>everything  </a:t>
            </a:r>
            <a:r>
              <a:rPr lang="en-GB" sz="2000" dirty="0" smtClean="0"/>
              <a:t>to the brain and spinal cord</a:t>
            </a:r>
            <a:endParaRPr lang="en-GB" dirty="0"/>
          </a:p>
        </p:txBody>
      </p:sp>
      <p:sp>
        <p:nvSpPr>
          <p:cNvPr id="2" name="Freeform 1"/>
          <p:cNvSpPr/>
          <p:nvPr/>
        </p:nvSpPr>
        <p:spPr>
          <a:xfrm>
            <a:off x="2315091" y="511198"/>
            <a:ext cx="2314074" cy="1354586"/>
          </a:xfrm>
          <a:custGeom>
            <a:avLst/>
            <a:gdLst>
              <a:gd name="connsiteX0" fmla="*/ 1876425 w 2228745"/>
              <a:gd name="connsiteY0" fmla="*/ 0 h 1466850"/>
              <a:gd name="connsiteX1" fmla="*/ 2085975 w 2228745"/>
              <a:gd name="connsiteY1" fmla="*/ 800100 h 1466850"/>
              <a:gd name="connsiteX2" fmla="*/ 0 w 2228745"/>
              <a:gd name="connsiteY2" fmla="*/ 1466850 h 1466850"/>
              <a:gd name="connsiteX3" fmla="*/ 0 w 2228745"/>
              <a:gd name="connsiteY3" fmla="*/ 1466850 h 1466850"/>
              <a:gd name="connsiteX0" fmla="*/ 1876425 w 2025710"/>
              <a:gd name="connsiteY0" fmla="*/ 0 h 1466850"/>
              <a:gd name="connsiteX1" fmla="*/ 1724025 w 2025710"/>
              <a:gd name="connsiteY1" fmla="*/ 1123950 h 1466850"/>
              <a:gd name="connsiteX2" fmla="*/ 0 w 2025710"/>
              <a:gd name="connsiteY2" fmla="*/ 1466850 h 1466850"/>
              <a:gd name="connsiteX3" fmla="*/ 0 w 2025710"/>
              <a:gd name="connsiteY3" fmla="*/ 1466850 h 1466850"/>
              <a:gd name="connsiteX0" fmla="*/ 1876425 w 2048548"/>
              <a:gd name="connsiteY0" fmla="*/ 0 h 1466850"/>
              <a:gd name="connsiteX1" fmla="*/ 1724025 w 2048548"/>
              <a:gd name="connsiteY1" fmla="*/ 1123950 h 1466850"/>
              <a:gd name="connsiteX2" fmla="*/ 0 w 2048548"/>
              <a:gd name="connsiteY2" fmla="*/ 1466850 h 1466850"/>
              <a:gd name="connsiteX3" fmla="*/ 0 w 2048548"/>
              <a:gd name="connsiteY3" fmla="*/ 1466850 h 1466850"/>
              <a:gd name="connsiteX0" fmla="*/ 2105025 w 2205435"/>
              <a:gd name="connsiteY0" fmla="*/ 0 h 1476375"/>
              <a:gd name="connsiteX1" fmla="*/ 1724025 w 2205435"/>
              <a:gd name="connsiteY1" fmla="*/ 1133475 h 1476375"/>
              <a:gd name="connsiteX2" fmla="*/ 0 w 2205435"/>
              <a:gd name="connsiteY2" fmla="*/ 1476375 h 1476375"/>
              <a:gd name="connsiteX3" fmla="*/ 0 w 2205435"/>
              <a:gd name="connsiteY3" fmla="*/ 1476375 h 1476375"/>
              <a:gd name="connsiteX0" fmla="*/ 2847975 w 2894159"/>
              <a:gd name="connsiteY0" fmla="*/ 0 h 1381125"/>
              <a:gd name="connsiteX1" fmla="*/ 1724025 w 2894159"/>
              <a:gd name="connsiteY1" fmla="*/ 1038225 h 1381125"/>
              <a:gd name="connsiteX2" fmla="*/ 0 w 2894159"/>
              <a:gd name="connsiteY2" fmla="*/ 1381125 h 1381125"/>
              <a:gd name="connsiteX3" fmla="*/ 0 w 2894159"/>
              <a:gd name="connsiteY3" fmla="*/ 1381125 h 1381125"/>
              <a:gd name="connsiteX0" fmla="*/ 2847975 w 2847975"/>
              <a:gd name="connsiteY0" fmla="*/ 0 h 1381125"/>
              <a:gd name="connsiteX1" fmla="*/ 1724025 w 2847975"/>
              <a:gd name="connsiteY1" fmla="*/ 1038225 h 1381125"/>
              <a:gd name="connsiteX2" fmla="*/ 0 w 2847975"/>
              <a:gd name="connsiteY2" fmla="*/ 1381125 h 1381125"/>
              <a:gd name="connsiteX3" fmla="*/ 0 w 2847975"/>
              <a:gd name="connsiteY3" fmla="*/ 1381125 h 1381125"/>
              <a:gd name="connsiteX0" fmla="*/ 1924050 w 1924050"/>
              <a:gd name="connsiteY0" fmla="*/ 0 h 1476375"/>
              <a:gd name="connsiteX1" fmla="*/ 1724025 w 1924050"/>
              <a:gd name="connsiteY1" fmla="*/ 1133475 h 1476375"/>
              <a:gd name="connsiteX2" fmla="*/ 0 w 1924050"/>
              <a:gd name="connsiteY2" fmla="*/ 1476375 h 1476375"/>
              <a:gd name="connsiteX3" fmla="*/ 0 w 1924050"/>
              <a:gd name="connsiteY3" fmla="*/ 1476375 h 1476375"/>
              <a:gd name="connsiteX0" fmla="*/ 1924050 w 2018223"/>
              <a:gd name="connsiteY0" fmla="*/ 0 h 1476375"/>
              <a:gd name="connsiteX1" fmla="*/ 1724025 w 2018223"/>
              <a:gd name="connsiteY1" fmla="*/ 1133475 h 1476375"/>
              <a:gd name="connsiteX2" fmla="*/ 0 w 2018223"/>
              <a:gd name="connsiteY2" fmla="*/ 1476375 h 1476375"/>
              <a:gd name="connsiteX3" fmla="*/ 0 w 2018223"/>
              <a:gd name="connsiteY3" fmla="*/ 1476375 h 1476375"/>
              <a:gd name="connsiteX0" fmla="*/ 1924050 w 2073263"/>
              <a:gd name="connsiteY0" fmla="*/ 0 h 1476375"/>
              <a:gd name="connsiteX1" fmla="*/ 1857375 w 2073263"/>
              <a:gd name="connsiteY1" fmla="*/ 942975 h 1476375"/>
              <a:gd name="connsiteX2" fmla="*/ 0 w 2073263"/>
              <a:gd name="connsiteY2" fmla="*/ 1476375 h 1476375"/>
              <a:gd name="connsiteX3" fmla="*/ 0 w 2073263"/>
              <a:gd name="connsiteY3" fmla="*/ 1476375 h 1476375"/>
              <a:gd name="connsiteX0" fmla="*/ 1924050 w 2023555"/>
              <a:gd name="connsiteY0" fmla="*/ 0 h 1476375"/>
              <a:gd name="connsiteX1" fmla="*/ 1857375 w 2023555"/>
              <a:gd name="connsiteY1" fmla="*/ 942975 h 1476375"/>
              <a:gd name="connsiteX2" fmla="*/ 0 w 2023555"/>
              <a:gd name="connsiteY2" fmla="*/ 1476375 h 1476375"/>
              <a:gd name="connsiteX3" fmla="*/ 0 w 2023555"/>
              <a:gd name="connsiteY3" fmla="*/ 1476375 h 1476375"/>
              <a:gd name="connsiteX0" fmla="*/ 1924050 w 2073263"/>
              <a:gd name="connsiteY0" fmla="*/ 0 h 1409700"/>
              <a:gd name="connsiteX1" fmla="*/ 1857375 w 2073263"/>
              <a:gd name="connsiteY1" fmla="*/ 876300 h 1409700"/>
              <a:gd name="connsiteX2" fmla="*/ 0 w 2073263"/>
              <a:gd name="connsiteY2" fmla="*/ 1409700 h 1409700"/>
              <a:gd name="connsiteX3" fmla="*/ 0 w 2073263"/>
              <a:gd name="connsiteY3" fmla="*/ 1409700 h 1409700"/>
              <a:gd name="connsiteX0" fmla="*/ 1996131 w 2116065"/>
              <a:gd name="connsiteY0" fmla="*/ 0 h 1308490"/>
              <a:gd name="connsiteX1" fmla="*/ 1857375 w 2116065"/>
              <a:gd name="connsiteY1" fmla="*/ 775090 h 1308490"/>
              <a:gd name="connsiteX2" fmla="*/ 0 w 2116065"/>
              <a:gd name="connsiteY2" fmla="*/ 1308490 h 1308490"/>
              <a:gd name="connsiteX3" fmla="*/ 0 w 2116065"/>
              <a:gd name="connsiteY3" fmla="*/ 1308490 h 1308490"/>
              <a:gd name="connsiteX0" fmla="*/ 1996131 w 2204339"/>
              <a:gd name="connsiteY0" fmla="*/ 0 h 1308490"/>
              <a:gd name="connsiteX1" fmla="*/ 1857375 w 2204339"/>
              <a:gd name="connsiteY1" fmla="*/ 775090 h 1308490"/>
              <a:gd name="connsiteX2" fmla="*/ 0 w 2204339"/>
              <a:gd name="connsiteY2" fmla="*/ 1308490 h 1308490"/>
              <a:gd name="connsiteX3" fmla="*/ 0 w 2204339"/>
              <a:gd name="connsiteY3" fmla="*/ 1308490 h 1308490"/>
              <a:gd name="connsiteX0" fmla="*/ 1996131 w 2196523"/>
              <a:gd name="connsiteY0" fmla="*/ 0 h 1308490"/>
              <a:gd name="connsiteX1" fmla="*/ 1857375 w 2196523"/>
              <a:gd name="connsiteY1" fmla="*/ 775090 h 1308490"/>
              <a:gd name="connsiteX2" fmla="*/ 0 w 2196523"/>
              <a:gd name="connsiteY2" fmla="*/ 1308490 h 1308490"/>
              <a:gd name="connsiteX3" fmla="*/ 0 w 2196523"/>
              <a:gd name="connsiteY3" fmla="*/ 1308490 h 1308490"/>
              <a:gd name="connsiteX0" fmla="*/ 1996131 w 2188984"/>
              <a:gd name="connsiteY0" fmla="*/ 0 h 1308490"/>
              <a:gd name="connsiteX1" fmla="*/ 1857375 w 2188984"/>
              <a:gd name="connsiteY1" fmla="*/ 775090 h 1308490"/>
              <a:gd name="connsiteX2" fmla="*/ 0 w 2188984"/>
              <a:gd name="connsiteY2" fmla="*/ 1308490 h 1308490"/>
              <a:gd name="connsiteX3" fmla="*/ 0 w 2188984"/>
              <a:gd name="connsiteY3" fmla="*/ 1308490 h 130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8984" h="1308490">
                <a:moveTo>
                  <a:pt x="1996131" y="0"/>
                </a:moveTo>
                <a:cubicBezTo>
                  <a:pt x="2351236" y="454250"/>
                  <a:pt x="2163034" y="630615"/>
                  <a:pt x="1857375" y="775090"/>
                </a:cubicBezTo>
                <a:cubicBezTo>
                  <a:pt x="1551716" y="919565"/>
                  <a:pt x="309562" y="1219590"/>
                  <a:pt x="0" y="1308490"/>
                </a:cubicBezTo>
                <a:lnTo>
                  <a:pt x="0" y="1308490"/>
                </a:lnTo>
              </a:path>
            </a:pathLst>
          </a:custGeom>
          <a:ln w="19050">
            <a:solidFill>
              <a:srgbClr val="D2BD88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5662583" y="3049132"/>
            <a:ext cx="1452149" cy="874703"/>
          </a:xfrm>
          <a:custGeom>
            <a:avLst/>
            <a:gdLst>
              <a:gd name="connsiteX0" fmla="*/ 1876425 w 2228745"/>
              <a:gd name="connsiteY0" fmla="*/ 0 h 1466850"/>
              <a:gd name="connsiteX1" fmla="*/ 2085975 w 2228745"/>
              <a:gd name="connsiteY1" fmla="*/ 800100 h 1466850"/>
              <a:gd name="connsiteX2" fmla="*/ 0 w 2228745"/>
              <a:gd name="connsiteY2" fmla="*/ 1466850 h 1466850"/>
              <a:gd name="connsiteX3" fmla="*/ 0 w 2228745"/>
              <a:gd name="connsiteY3" fmla="*/ 1466850 h 1466850"/>
              <a:gd name="connsiteX0" fmla="*/ 1876425 w 2025710"/>
              <a:gd name="connsiteY0" fmla="*/ 0 h 1466850"/>
              <a:gd name="connsiteX1" fmla="*/ 1724025 w 2025710"/>
              <a:gd name="connsiteY1" fmla="*/ 1123950 h 1466850"/>
              <a:gd name="connsiteX2" fmla="*/ 0 w 2025710"/>
              <a:gd name="connsiteY2" fmla="*/ 1466850 h 1466850"/>
              <a:gd name="connsiteX3" fmla="*/ 0 w 2025710"/>
              <a:gd name="connsiteY3" fmla="*/ 1466850 h 1466850"/>
              <a:gd name="connsiteX0" fmla="*/ 1876425 w 2048548"/>
              <a:gd name="connsiteY0" fmla="*/ 0 h 1466850"/>
              <a:gd name="connsiteX1" fmla="*/ 1724025 w 2048548"/>
              <a:gd name="connsiteY1" fmla="*/ 1123950 h 1466850"/>
              <a:gd name="connsiteX2" fmla="*/ 0 w 2048548"/>
              <a:gd name="connsiteY2" fmla="*/ 1466850 h 1466850"/>
              <a:gd name="connsiteX3" fmla="*/ 0 w 2048548"/>
              <a:gd name="connsiteY3" fmla="*/ 1466850 h 1466850"/>
              <a:gd name="connsiteX0" fmla="*/ 2105025 w 2205435"/>
              <a:gd name="connsiteY0" fmla="*/ 0 h 1476375"/>
              <a:gd name="connsiteX1" fmla="*/ 1724025 w 2205435"/>
              <a:gd name="connsiteY1" fmla="*/ 1133475 h 1476375"/>
              <a:gd name="connsiteX2" fmla="*/ 0 w 2205435"/>
              <a:gd name="connsiteY2" fmla="*/ 1476375 h 1476375"/>
              <a:gd name="connsiteX3" fmla="*/ 0 w 2205435"/>
              <a:gd name="connsiteY3" fmla="*/ 1476375 h 1476375"/>
              <a:gd name="connsiteX0" fmla="*/ 2847975 w 2894159"/>
              <a:gd name="connsiteY0" fmla="*/ 0 h 1381125"/>
              <a:gd name="connsiteX1" fmla="*/ 1724025 w 2894159"/>
              <a:gd name="connsiteY1" fmla="*/ 1038225 h 1381125"/>
              <a:gd name="connsiteX2" fmla="*/ 0 w 2894159"/>
              <a:gd name="connsiteY2" fmla="*/ 1381125 h 1381125"/>
              <a:gd name="connsiteX3" fmla="*/ 0 w 2894159"/>
              <a:gd name="connsiteY3" fmla="*/ 1381125 h 1381125"/>
              <a:gd name="connsiteX0" fmla="*/ 2847975 w 2847975"/>
              <a:gd name="connsiteY0" fmla="*/ 0 h 1381125"/>
              <a:gd name="connsiteX1" fmla="*/ 1724025 w 2847975"/>
              <a:gd name="connsiteY1" fmla="*/ 1038225 h 1381125"/>
              <a:gd name="connsiteX2" fmla="*/ 0 w 2847975"/>
              <a:gd name="connsiteY2" fmla="*/ 1381125 h 1381125"/>
              <a:gd name="connsiteX3" fmla="*/ 0 w 2847975"/>
              <a:gd name="connsiteY3" fmla="*/ 1381125 h 1381125"/>
              <a:gd name="connsiteX0" fmla="*/ 1924050 w 1924050"/>
              <a:gd name="connsiteY0" fmla="*/ 0 h 1476375"/>
              <a:gd name="connsiteX1" fmla="*/ 1724025 w 1924050"/>
              <a:gd name="connsiteY1" fmla="*/ 1133475 h 1476375"/>
              <a:gd name="connsiteX2" fmla="*/ 0 w 1924050"/>
              <a:gd name="connsiteY2" fmla="*/ 1476375 h 1476375"/>
              <a:gd name="connsiteX3" fmla="*/ 0 w 1924050"/>
              <a:gd name="connsiteY3" fmla="*/ 1476375 h 1476375"/>
              <a:gd name="connsiteX0" fmla="*/ 1924050 w 2018223"/>
              <a:gd name="connsiteY0" fmla="*/ 0 h 1476375"/>
              <a:gd name="connsiteX1" fmla="*/ 1724025 w 2018223"/>
              <a:gd name="connsiteY1" fmla="*/ 1133475 h 1476375"/>
              <a:gd name="connsiteX2" fmla="*/ 0 w 2018223"/>
              <a:gd name="connsiteY2" fmla="*/ 1476375 h 1476375"/>
              <a:gd name="connsiteX3" fmla="*/ 0 w 2018223"/>
              <a:gd name="connsiteY3" fmla="*/ 1476375 h 1476375"/>
              <a:gd name="connsiteX0" fmla="*/ 1924050 w 2073263"/>
              <a:gd name="connsiteY0" fmla="*/ 0 h 1476375"/>
              <a:gd name="connsiteX1" fmla="*/ 1857375 w 2073263"/>
              <a:gd name="connsiteY1" fmla="*/ 942975 h 1476375"/>
              <a:gd name="connsiteX2" fmla="*/ 0 w 2073263"/>
              <a:gd name="connsiteY2" fmla="*/ 1476375 h 1476375"/>
              <a:gd name="connsiteX3" fmla="*/ 0 w 2073263"/>
              <a:gd name="connsiteY3" fmla="*/ 1476375 h 1476375"/>
              <a:gd name="connsiteX0" fmla="*/ 1924050 w 2023555"/>
              <a:gd name="connsiteY0" fmla="*/ 0 h 1476375"/>
              <a:gd name="connsiteX1" fmla="*/ 1857375 w 2023555"/>
              <a:gd name="connsiteY1" fmla="*/ 942975 h 1476375"/>
              <a:gd name="connsiteX2" fmla="*/ 0 w 2023555"/>
              <a:gd name="connsiteY2" fmla="*/ 1476375 h 1476375"/>
              <a:gd name="connsiteX3" fmla="*/ 0 w 2023555"/>
              <a:gd name="connsiteY3" fmla="*/ 1476375 h 1476375"/>
              <a:gd name="connsiteX0" fmla="*/ 1924050 w 2073263"/>
              <a:gd name="connsiteY0" fmla="*/ 0 h 1409700"/>
              <a:gd name="connsiteX1" fmla="*/ 1857375 w 2073263"/>
              <a:gd name="connsiteY1" fmla="*/ 876300 h 1409700"/>
              <a:gd name="connsiteX2" fmla="*/ 0 w 2073263"/>
              <a:gd name="connsiteY2" fmla="*/ 1409700 h 1409700"/>
              <a:gd name="connsiteX3" fmla="*/ 0 w 2073263"/>
              <a:gd name="connsiteY3" fmla="*/ 1409700 h 1409700"/>
              <a:gd name="connsiteX0" fmla="*/ 1996131 w 2116065"/>
              <a:gd name="connsiteY0" fmla="*/ 0 h 1308490"/>
              <a:gd name="connsiteX1" fmla="*/ 1857375 w 2116065"/>
              <a:gd name="connsiteY1" fmla="*/ 775090 h 1308490"/>
              <a:gd name="connsiteX2" fmla="*/ 0 w 2116065"/>
              <a:gd name="connsiteY2" fmla="*/ 1308490 h 1308490"/>
              <a:gd name="connsiteX3" fmla="*/ 0 w 2116065"/>
              <a:gd name="connsiteY3" fmla="*/ 1308490 h 1308490"/>
              <a:gd name="connsiteX0" fmla="*/ 1996131 w 2204339"/>
              <a:gd name="connsiteY0" fmla="*/ 0 h 1308490"/>
              <a:gd name="connsiteX1" fmla="*/ 1857375 w 2204339"/>
              <a:gd name="connsiteY1" fmla="*/ 775090 h 1308490"/>
              <a:gd name="connsiteX2" fmla="*/ 0 w 2204339"/>
              <a:gd name="connsiteY2" fmla="*/ 1308490 h 1308490"/>
              <a:gd name="connsiteX3" fmla="*/ 0 w 2204339"/>
              <a:gd name="connsiteY3" fmla="*/ 1308490 h 1308490"/>
              <a:gd name="connsiteX0" fmla="*/ 1996131 w 2196523"/>
              <a:gd name="connsiteY0" fmla="*/ 0 h 1308490"/>
              <a:gd name="connsiteX1" fmla="*/ 1857375 w 2196523"/>
              <a:gd name="connsiteY1" fmla="*/ 775090 h 1308490"/>
              <a:gd name="connsiteX2" fmla="*/ 0 w 2196523"/>
              <a:gd name="connsiteY2" fmla="*/ 1308490 h 1308490"/>
              <a:gd name="connsiteX3" fmla="*/ 0 w 2196523"/>
              <a:gd name="connsiteY3" fmla="*/ 1308490 h 1308490"/>
              <a:gd name="connsiteX0" fmla="*/ 1996131 w 2188984"/>
              <a:gd name="connsiteY0" fmla="*/ 0 h 1308490"/>
              <a:gd name="connsiteX1" fmla="*/ 1857375 w 2188984"/>
              <a:gd name="connsiteY1" fmla="*/ 775090 h 1308490"/>
              <a:gd name="connsiteX2" fmla="*/ 0 w 2188984"/>
              <a:gd name="connsiteY2" fmla="*/ 1308490 h 1308490"/>
              <a:gd name="connsiteX3" fmla="*/ 0 w 2188984"/>
              <a:gd name="connsiteY3" fmla="*/ 1308490 h 1308490"/>
              <a:gd name="connsiteX0" fmla="*/ 1419484 w 1938837"/>
              <a:gd name="connsiteY0" fmla="*/ 0 h 1124473"/>
              <a:gd name="connsiteX1" fmla="*/ 1857375 w 1938837"/>
              <a:gd name="connsiteY1" fmla="*/ 591073 h 1124473"/>
              <a:gd name="connsiteX2" fmla="*/ 0 w 1938837"/>
              <a:gd name="connsiteY2" fmla="*/ 1124473 h 1124473"/>
              <a:gd name="connsiteX3" fmla="*/ 0 w 1938837"/>
              <a:gd name="connsiteY3" fmla="*/ 1124473 h 1124473"/>
              <a:gd name="connsiteX0" fmla="*/ 1424455 w 2518793"/>
              <a:gd name="connsiteY0" fmla="*/ 0 h 1163984"/>
              <a:gd name="connsiteX1" fmla="*/ 1862346 w 2518793"/>
              <a:gd name="connsiteY1" fmla="*/ 591073 h 1163984"/>
              <a:gd name="connsiteX2" fmla="*/ 4971 w 2518793"/>
              <a:gd name="connsiteY2" fmla="*/ 1124473 h 1163984"/>
              <a:gd name="connsiteX3" fmla="*/ 2518793 w 2518793"/>
              <a:gd name="connsiteY3" fmla="*/ 1124473 h 1163984"/>
              <a:gd name="connsiteX0" fmla="*/ 0 w 1094338"/>
              <a:gd name="connsiteY0" fmla="*/ 0 h 1124473"/>
              <a:gd name="connsiteX1" fmla="*/ 437891 w 1094338"/>
              <a:gd name="connsiteY1" fmla="*/ 591073 h 1124473"/>
              <a:gd name="connsiteX2" fmla="*/ 742944 w 1094338"/>
              <a:gd name="connsiteY2" fmla="*/ 756438 h 1124473"/>
              <a:gd name="connsiteX3" fmla="*/ 1094338 w 1094338"/>
              <a:gd name="connsiteY3" fmla="*/ 1124473 h 1124473"/>
              <a:gd name="connsiteX0" fmla="*/ 0 w 1094338"/>
              <a:gd name="connsiteY0" fmla="*/ 0 h 1124473"/>
              <a:gd name="connsiteX1" fmla="*/ 437891 w 1094338"/>
              <a:gd name="connsiteY1" fmla="*/ 591073 h 1124473"/>
              <a:gd name="connsiteX2" fmla="*/ 1094338 w 1094338"/>
              <a:gd name="connsiteY2" fmla="*/ 1124473 h 1124473"/>
              <a:gd name="connsiteX0" fmla="*/ 0 w 1094338"/>
              <a:gd name="connsiteY0" fmla="*/ 0 h 1124473"/>
              <a:gd name="connsiteX1" fmla="*/ 221648 w 1094338"/>
              <a:gd name="connsiteY1" fmla="*/ 738287 h 1124473"/>
              <a:gd name="connsiteX2" fmla="*/ 1094338 w 1094338"/>
              <a:gd name="connsiteY2" fmla="*/ 1124473 h 1124473"/>
              <a:gd name="connsiteX0" fmla="*/ 0 w 1094338"/>
              <a:gd name="connsiteY0" fmla="*/ 0 h 1124473"/>
              <a:gd name="connsiteX1" fmla="*/ 221648 w 1094338"/>
              <a:gd name="connsiteY1" fmla="*/ 738287 h 1124473"/>
              <a:gd name="connsiteX2" fmla="*/ 1094338 w 1094338"/>
              <a:gd name="connsiteY2" fmla="*/ 1124473 h 1124473"/>
              <a:gd name="connsiteX0" fmla="*/ 0 w 1094338"/>
              <a:gd name="connsiteY0" fmla="*/ 0 h 1124473"/>
              <a:gd name="connsiteX1" fmla="*/ 392840 w 1094338"/>
              <a:gd name="connsiteY1" fmla="*/ 857898 h 1124473"/>
              <a:gd name="connsiteX2" fmla="*/ 1094338 w 1094338"/>
              <a:gd name="connsiteY2" fmla="*/ 1124473 h 1124473"/>
              <a:gd name="connsiteX0" fmla="*/ 0 w 1094338"/>
              <a:gd name="connsiteY0" fmla="*/ 0 h 1124473"/>
              <a:gd name="connsiteX1" fmla="*/ 392840 w 1094338"/>
              <a:gd name="connsiteY1" fmla="*/ 857898 h 1124473"/>
              <a:gd name="connsiteX2" fmla="*/ 1094338 w 1094338"/>
              <a:gd name="connsiteY2" fmla="*/ 1124473 h 1124473"/>
              <a:gd name="connsiteX0" fmla="*/ 0 w 1229490"/>
              <a:gd name="connsiteY0" fmla="*/ 0 h 968058"/>
              <a:gd name="connsiteX1" fmla="*/ 392840 w 1229490"/>
              <a:gd name="connsiteY1" fmla="*/ 857898 h 968058"/>
              <a:gd name="connsiteX2" fmla="*/ 1229490 w 1229490"/>
              <a:gd name="connsiteY2" fmla="*/ 968058 h 968058"/>
              <a:gd name="connsiteX0" fmla="*/ 0 w 1229490"/>
              <a:gd name="connsiteY0" fmla="*/ 0 h 1048728"/>
              <a:gd name="connsiteX1" fmla="*/ 392840 w 1229490"/>
              <a:gd name="connsiteY1" fmla="*/ 857898 h 1048728"/>
              <a:gd name="connsiteX2" fmla="*/ 1229490 w 1229490"/>
              <a:gd name="connsiteY2" fmla="*/ 968058 h 1048728"/>
              <a:gd name="connsiteX0" fmla="*/ 0 w 1229490"/>
              <a:gd name="connsiteY0" fmla="*/ 0 h 1077692"/>
              <a:gd name="connsiteX1" fmla="*/ 347790 w 1229490"/>
              <a:gd name="connsiteY1" fmla="*/ 940705 h 1077692"/>
              <a:gd name="connsiteX2" fmla="*/ 1229490 w 1229490"/>
              <a:gd name="connsiteY2" fmla="*/ 968058 h 1077692"/>
              <a:gd name="connsiteX0" fmla="*/ 0 w 1373652"/>
              <a:gd name="connsiteY0" fmla="*/ 0 h 844937"/>
              <a:gd name="connsiteX1" fmla="*/ 491952 w 1373652"/>
              <a:gd name="connsiteY1" fmla="*/ 719884 h 844937"/>
              <a:gd name="connsiteX2" fmla="*/ 1373652 w 1373652"/>
              <a:gd name="connsiteY2" fmla="*/ 747237 h 844937"/>
              <a:gd name="connsiteX0" fmla="*/ 0 w 1373652"/>
              <a:gd name="connsiteY0" fmla="*/ 0 h 844937"/>
              <a:gd name="connsiteX1" fmla="*/ 491952 w 1373652"/>
              <a:gd name="connsiteY1" fmla="*/ 719884 h 844937"/>
              <a:gd name="connsiteX2" fmla="*/ 1373652 w 1373652"/>
              <a:gd name="connsiteY2" fmla="*/ 747237 h 84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3652" h="844937">
                <a:moveTo>
                  <a:pt x="0" y="0"/>
                </a:moveTo>
                <a:cubicBezTo>
                  <a:pt x="147872" y="463451"/>
                  <a:pt x="263010" y="595345"/>
                  <a:pt x="491952" y="719884"/>
                </a:cubicBezTo>
                <a:cubicBezTo>
                  <a:pt x="720894" y="844423"/>
                  <a:pt x="993619" y="912138"/>
                  <a:pt x="1373652" y="747237"/>
                </a:cubicBezTo>
              </a:path>
            </a:pathLst>
          </a:custGeom>
          <a:ln w="19050">
            <a:solidFill>
              <a:srgbClr val="D2BD88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2051724" y="4623621"/>
            <a:ext cx="852900" cy="630687"/>
          </a:xfrm>
          <a:custGeom>
            <a:avLst/>
            <a:gdLst>
              <a:gd name="connsiteX0" fmla="*/ 1876425 w 2228745"/>
              <a:gd name="connsiteY0" fmla="*/ 0 h 1466850"/>
              <a:gd name="connsiteX1" fmla="*/ 2085975 w 2228745"/>
              <a:gd name="connsiteY1" fmla="*/ 800100 h 1466850"/>
              <a:gd name="connsiteX2" fmla="*/ 0 w 2228745"/>
              <a:gd name="connsiteY2" fmla="*/ 1466850 h 1466850"/>
              <a:gd name="connsiteX3" fmla="*/ 0 w 2228745"/>
              <a:gd name="connsiteY3" fmla="*/ 1466850 h 1466850"/>
              <a:gd name="connsiteX0" fmla="*/ 1876425 w 2025710"/>
              <a:gd name="connsiteY0" fmla="*/ 0 h 1466850"/>
              <a:gd name="connsiteX1" fmla="*/ 1724025 w 2025710"/>
              <a:gd name="connsiteY1" fmla="*/ 1123950 h 1466850"/>
              <a:gd name="connsiteX2" fmla="*/ 0 w 2025710"/>
              <a:gd name="connsiteY2" fmla="*/ 1466850 h 1466850"/>
              <a:gd name="connsiteX3" fmla="*/ 0 w 2025710"/>
              <a:gd name="connsiteY3" fmla="*/ 1466850 h 1466850"/>
              <a:gd name="connsiteX0" fmla="*/ 1876425 w 2048548"/>
              <a:gd name="connsiteY0" fmla="*/ 0 h 1466850"/>
              <a:gd name="connsiteX1" fmla="*/ 1724025 w 2048548"/>
              <a:gd name="connsiteY1" fmla="*/ 1123950 h 1466850"/>
              <a:gd name="connsiteX2" fmla="*/ 0 w 2048548"/>
              <a:gd name="connsiteY2" fmla="*/ 1466850 h 1466850"/>
              <a:gd name="connsiteX3" fmla="*/ 0 w 2048548"/>
              <a:gd name="connsiteY3" fmla="*/ 1466850 h 1466850"/>
              <a:gd name="connsiteX0" fmla="*/ 2105025 w 2205435"/>
              <a:gd name="connsiteY0" fmla="*/ 0 h 1476375"/>
              <a:gd name="connsiteX1" fmla="*/ 1724025 w 2205435"/>
              <a:gd name="connsiteY1" fmla="*/ 1133475 h 1476375"/>
              <a:gd name="connsiteX2" fmla="*/ 0 w 2205435"/>
              <a:gd name="connsiteY2" fmla="*/ 1476375 h 1476375"/>
              <a:gd name="connsiteX3" fmla="*/ 0 w 2205435"/>
              <a:gd name="connsiteY3" fmla="*/ 1476375 h 1476375"/>
              <a:gd name="connsiteX0" fmla="*/ 2847975 w 2894159"/>
              <a:gd name="connsiteY0" fmla="*/ 0 h 1381125"/>
              <a:gd name="connsiteX1" fmla="*/ 1724025 w 2894159"/>
              <a:gd name="connsiteY1" fmla="*/ 1038225 h 1381125"/>
              <a:gd name="connsiteX2" fmla="*/ 0 w 2894159"/>
              <a:gd name="connsiteY2" fmla="*/ 1381125 h 1381125"/>
              <a:gd name="connsiteX3" fmla="*/ 0 w 2894159"/>
              <a:gd name="connsiteY3" fmla="*/ 1381125 h 1381125"/>
              <a:gd name="connsiteX0" fmla="*/ 2847975 w 2847975"/>
              <a:gd name="connsiteY0" fmla="*/ 0 h 1381125"/>
              <a:gd name="connsiteX1" fmla="*/ 1724025 w 2847975"/>
              <a:gd name="connsiteY1" fmla="*/ 1038225 h 1381125"/>
              <a:gd name="connsiteX2" fmla="*/ 0 w 2847975"/>
              <a:gd name="connsiteY2" fmla="*/ 1381125 h 1381125"/>
              <a:gd name="connsiteX3" fmla="*/ 0 w 2847975"/>
              <a:gd name="connsiteY3" fmla="*/ 1381125 h 1381125"/>
              <a:gd name="connsiteX0" fmla="*/ 1924050 w 1924050"/>
              <a:gd name="connsiteY0" fmla="*/ 0 h 1476375"/>
              <a:gd name="connsiteX1" fmla="*/ 1724025 w 1924050"/>
              <a:gd name="connsiteY1" fmla="*/ 1133475 h 1476375"/>
              <a:gd name="connsiteX2" fmla="*/ 0 w 1924050"/>
              <a:gd name="connsiteY2" fmla="*/ 1476375 h 1476375"/>
              <a:gd name="connsiteX3" fmla="*/ 0 w 1924050"/>
              <a:gd name="connsiteY3" fmla="*/ 1476375 h 1476375"/>
              <a:gd name="connsiteX0" fmla="*/ 1924050 w 2018223"/>
              <a:gd name="connsiteY0" fmla="*/ 0 h 1476375"/>
              <a:gd name="connsiteX1" fmla="*/ 1724025 w 2018223"/>
              <a:gd name="connsiteY1" fmla="*/ 1133475 h 1476375"/>
              <a:gd name="connsiteX2" fmla="*/ 0 w 2018223"/>
              <a:gd name="connsiteY2" fmla="*/ 1476375 h 1476375"/>
              <a:gd name="connsiteX3" fmla="*/ 0 w 2018223"/>
              <a:gd name="connsiteY3" fmla="*/ 1476375 h 1476375"/>
              <a:gd name="connsiteX0" fmla="*/ 1924050 w 2073263"/>
              <a:gd name="connsiteY0" fmla="*/ 0 h 1476375"/>
              <a:gd name="connsiteX1" fmla="*/ 1857375 w 2073263"/>
              <a:gd name="connsiteY1" fmla="*/ 942975 h 1476375"/>
              <a:gd name="connsiteX2" fmla="*/ 0 w 2073263"/>
              <a:gd name="connsiteY2" fmla="*/ 1476375 h 1476375"/>
              <a:gd name="connsiteX3" fmla="*/ 0 w 2073263"/>
              <a:gd name="connsiteY3" fmla="*/ 1476375 h 1476375"/>
              <a:gd name="connsiteX0" fmla="*/ 1924050 w 2023555"/>
              <a:gd name="connsiteY0" fmla="*/ 0 h 1476375"/>
              <a:gd name="connsiteX1" fmla="*/ 1857375 w 2023555"/>
              <a:gd name="connsiteY1" fmla="*/ 942975 h 1476375"/>
              <a:gd name="connsiteX2" fmla="*/ 0 w 2023555"/>
              <a:gd name="connsiteY2" fmla="*/ 1476375 h 1476375"/>
              <a:gd name="connsiteX3" fmla="*/ 0 w 2023555"/>
              <a:gd name="connsiteY3" fmla="*/ 1476375 h 1476375"/>
              <a:gd name="connsiteX0" fmla="*/ 1924050 w 2073263"/>
              <a:gd name="connsiteY0" fmla="*/ 0 h 1409700"/>
              <a:gd name="connsiteX1" fmla="*/ 1857375 w 2073263"/>
              <a:gd name="connsiteY1" fmla="*/ 876300 h 1409700"/>
              <a:gd name="connsiteX2" fmla="*/ 0 w 2073263"/>
              <a:gd name="connsiteY2" fmla="*/ 1409700 h 1409700"/>
              <a:gd name="connsiteX3" fmla="*/ 0 w 2073263"/>
              <a:gd name="connsiteY3" fmla="*/ 1409700 h 1409700"/>
              <a:gd name="connsiteX0" fmla="*/ 1996131 w 2116065"/>
              <a:gd name="connsiteY0" fmla="*/ 0 h 1308490"/>
              <a:gd name="connsiteX1" fmla="*/ 1857375 w 2116065"/>
              <a:gd name="connsiteY1" fmla="*/ 775090 h 1308490"/>
              <a:gd name="connsiteX2" fmla="*/ 0 w 2116065"/>
              <a:gd name="connsiteY2" fmla="*/ 1308490 h 1308490"/>
              <a:gd name="connsiteX3" fmla="*/ 0 w 2116065"/>
              <a:gd name="connsiteY3" fmla="*/ 1308490 h 1308490"/>
              <a:gd name="connsiteX0" fmla="*/ 1996131 w 2204339"/>
              <a:gd name="connsiteY0" fmla="*/ 0 h 1308490"/>
              <a:gd name="connsiteX1" fmla="*/ 1857375 w 2204339"/>
              <a:gd name="connsiteY1" fmla="*/ 775090 h 1308490"/>
              <a:gd name="connsiteX2" fmla="*/ 0 w 2204339"/>
              <a:gd name="connsiteY2" fmla="*/ 1308490 h 1308490"/>
              <a:gd name="connsiteX3" fmla="*/ 0 w 2204339"/>
              <a:gd name="connsiteY3" fmla="*/ 1308490 h 1308490"/>
              <a:gd name="connsiteX0" fmla="*/ 1996131 w 2196523"/>
              <a:gd name="connsiteY0" fmla="*/ 0 h 1308490"/>
              <a:gd name="connsiteX1" fmla="*/ 1857375 w 2196523"/>
              <a:gd name="connsiteY1" fmla="*/ 775090 h 1308490"/>
              <a:gd name="connsiteX2" fmla="*/ 0 w 2196523"/>
              <a:gd name="connsiteY2" fmla="*/ 1308490 h 1308490"/>
              <a:gd name="connsiteX3" fmla="*/ 0 w 2196523"/>
              <a:gd name="connsiteY3" fmla="*/ 1308490 h 1308490"/>
              <a:gd name="connsiteX0" fmla="*/ 1996131 w 2188984"/>
              <a:gd name="connsiteY0" fmla="*/ 0 h 1308490"/>
              <a:gd name="connsiteX1" fmla="*/ 1857375 w 2188984"/>
              <a:gd name="connsiteY1" fmla="*/ 775090 h 1308490"/>
              <a:gd name="connsiteX2" fmla="*/ 0 w 2188984"/>
              <a:gd name="connsiteY2" fmla="*/ 1308490 h 1308490"/>
              <a:gd name="connsiteX3" fmla="*/ 0 w 2188984"/>
              <a:gd name="connsiteY3" fmla="*/ 1308490 h 1308490"/>
              <a:gd name="connsiteX0" fmla="*/ 1419484 w 1938837"/>
              <a:gd name="connsiteY0" fmla="*/ 0 h 1124473"/>
              <a:gd name="connsiteX1" fmla="*/ 1857375 w 1938837"/>
              <a:gd name="connsiteY1" fmla="*/ 591073 h 1124473"/>
              <a:gd name="connsiteX2" fmla="*/ 0 w 1938837"/>
              <a:gd name="connsiteY2" fmla="*/ 1124473 h 1124473"/>
              <a:gd name="connsiteX3" fmla="*/ 0 w 1938837"/>
              <a:gd name="connsiteY3" fmla="*/ 1124473 h 1124473"/>
              <a:gd name="connsiteX0" fmla="*/ 1424455 w 2518793"/>
              <a:gd name="connsiteY0" fmla="*/ 0 h 1163984"/>
              <a:gd name="connsiteX1" fmla="*/ 1862346 w 2518793"/>
              <a:gd name="connsiteY1" fmla="*/ 591073 h 1163984"/>
              <a:gd name="connsiteX2" fmla="*/ 4971 w 2518793"/>
              <a:gd name="connsiteY2" fmla="*/ 1124473 h 1163984"/>
              <a:gd name="connsiteX3" fmla="*/ 2518793 w 2518793"/>
              <a:gd name="connsiteY3" fmla="*/ 1124473 h 1163984"/>
              <a:gd name="connsiteX0" fmla="*/ 0 w 1094338"/>
              <a:gd name="connsiteY0" fmla="*/ 0 h 1124473"/>
              <a:gd name="connsiteX1" fmla="*/ 437891 w 1094338"/>
              <a:gd name="connsiteY1" fmla="*/ 591073 h 1124473"/>
              <a:gd name="connsiteX2" fmla="*/ 742944 w 1094338"/>
              <a:gd name="connsiteY2" fmla="*/ 756438 h 1124473"/>
              <a:gd name="connsiteX3" fmla="*/ 1094338 w 1094338"/>
              <a:gd name="connsiteY3" fmla="*/ 1124473 h 1124473"/>
              <a:gd name="connsiteX0" fmla="*/ 0 w 1094338"/>
              <a:gd name="connsiteY0" fmla="*/ 0 h 1124473"/>
              <a:gd name="connsiteX1" fmla="*/ 437891 w 1094338"/>
              <a:gd name="connsiteY1" fmla="*/ 591073 h 1124473"/>
              <a:gd name="connsiteX2" fmla="*/ 1094338 w 1094338"/>
              <a:gd name="connsiteY2" fmla="*/ 1124473 h 1124473"/>
              <a:gd name="connsiteX0" fmla="*/ 0 w 1094338"/>
              <a:gd name="connsiteY0" fmla="*/ 0 h 1124473"/>
              <a:gd name="connsiteX1" fmla="*/ 221648 w 1094338"/>
              <a:gd name="connsiteY1" fmla="*/ 738287 h 1124473"/>
              <a:gd name="connsiteX2" fmla="*/ 1094338 w 1094338"/>
              <a:gd name="connsiteY2" fmla="*/ 1124473 h 1124473"/>
              <a:gd name="connsiteX0" fmla="*/ 0 w 1094338"/>
              <a:gd name="connsiteY0" fmla="*/ 0 h 1124473"/>
              <a:gd name="connsiteX1" fmla="*/ 221648 w 1094338"/>
              <a:gd name="connsiteY1" fmla="*/ 738287 h 1124473"/>
              <a:gd name="connsiteX2" fmla="*/ 1094338 w 1094338"/>
              <a:gd name="connsiteY2" fmla="*/ 1124473 h 1124473"/>
              <a:gd name="connsiteX0" fmla="*/ 0 w 1094338"/>
              <a:gd name="connsiteY0" fmla="*/ 0 h 1124473"/>
              <a:gd name="connsiteX1" fmla="*/ 392840 w 1094338"/>
              <a:gd name="connsiteY1" fmla="*/ 857898 h 1124473"/>
              <a:gd name="connsiteX2" fmla="*/ 1094338 w 1094338"/>
              <a:gd name="connsiteY2" fmla="*/ 1124473 h 1124473"/>
              <a:gd name="connsiteX0" fmla="*/ 0 w 1094338"/>
              <a:gd name="connsiteY0" fmla="*/ 0 h 1124473"/>
              <a:gd name="connsiteX1" fmla="*/ 392840 w 1094338"/>
              <a:gd name="connsiteY1" fmla="*/ 857898 h 1124473"/>
              <a:gd name="connsiteX2" fmla="*/ 1094338 w 1094338"/>
              <a:gd name="connsiteY2" fmla="*/ 1124473 h 1124473"/>
              <a:gd name="connsiteX0" fmla="*/ 0 w 1229490"/>
              <a:gd name="connsiteY0" fmla="*/ 0 h 968058"/>
              <a:gd name="connsiteX1" fmla="*/ 392840 w 1229490"/>
              <a:gd name="connsiteY1" fmla="*/ 857898 h 968058"/>
              <a:gd name="connsiteX2" fmla="*/ 1229490 w 1229490"/>
              <a:gd name="connsiteY2" fmla="*/ 968058 h 968058"/>
              <a:gd name="connsiteX0" fmla="*/ 0 w 1229490"/>
              <a:gd name="connsiteY0" fmla="*/ 0 h 1048728"/>
              <a:gd name="connsiteX1" fmla="*/ 392840 w 1229490"/>
              <a:gd name="connsiteY1" fmla="*/ 857898 h 1048728"/>
              <a:gd name="connsiteX2" fmla="*/ 1229490 w 1229490"/>
              <a:gd name="connsiteY2" fmla="*/ 968058 h 1048728"/>
              <a:gd name="connsiteX0" fmla="*/ 0 w 1229490"/>
              <a:gd name="connsiteY0" fmla="*/ 0 h 1077692"/>
              <a:gd name="connsiteX1" fmla="*/ 347790 w 1229490"/>
              <a:gd name="connsiteY1" fmla="*/ 940705 h 1077692"/>
              <a:gd name="connsiteX2" fmla="*/ 1229490 w 1229490"/>
              <a:gd name="connsiteY2" fmla="*/ 968058 h 1077692"/>
              <a:gd name="connsiteX0" fmla="*/ 0 w 1373652"/>
              <a:gd name="connsiteY0" fmla="*/ 0 h 844937"/>
              <a:gd name="connsiteX1" fmla="*/ 491952 w 1373652"/>
              <a:gd name="connsiteY1" fmla="*/ 719884 h 844937"/>
              <a:gd name="connsiteX2" fmla="*/ 1373652 w 1373652"/>
              <a:gd name="connsiteY2" fmla="*/ 747237 h 844937"/>
              <a:gd name="connsiteX0" fmla="*/ 0 w 1373652"/>
              <a:gd name="connsiteY0" fmla="*/ 0 h 844937"/>
              <a:gd name="connsiteX1" fmla="*/ 491952 w 1373652"/>
              <a:gd name="connsiteY1" fmla="*/ 719884 h 844937"/>
              <a:gd name="connsiteX2" fmla="*/ 1373652 w 1373652"/>
              <a:gd name="connsiteY2" fmla="*/ 747237 h 844937"/>
              <a:gd name="connsiteX0" fmla="*/ 0 w 1914259"/>
              <a:gd name="connsiteY0" fmla="*/ 499426 h 634407"/>
              <a:gd name="connsiteX1" fmla="*/ 1032559 w 1914259"/>
              <a:gd name="connsiteY1" fmla="*/ 13997 h 634407"/>
              <a:gd name="connsiteX2" fmla="*/ 1914259 w 1914259"/>
              <a:gd name="connsiteY2" fmla="*/ 41350 h 634407"/>
              <a:gd name="connsiteX0" fmla="*/ 521768 w 2436027"/>
              <a:gd name="connsiteY0" fmla="*/ 458076 h 848828"/>
              <a:gd name="connsiteX1" fmla="*/ 67658 w 2436027"/>
              <a:gd name="connsiteY1" fmla="*/ 800725 h 848828"/>
              <a:gd name="connsiteX2" fmla="*/ 2436027 w 2436027"/>
              <a:gd name="connsiteY2" fmla="*/ 0 h 848828"/>
              <a:gd name="connsiteX0" fmla="*/ 891883 w 920112"/>
              <a:gd name="connsiteY0" fmla="*/ 0 h 508641"/>
              <a:gd name="connsiteX1" fmla="*/ 437773 w 920112"/>
              <a:gd name="connsiteY1" fmla="*/ 342649 h 508641"/>
              <a:gd name="connsiteX2" fmla="*/ 130136 w 920112"/>
              <a:gd name="connsiteY2" fmla="*/ 443609 h 508641"/>
              <a:gd name="connsiteX0" fmla="*/ 769426 w 796599"/>
              <a:gd name="connsiteY0" fmla="*/ 310862 h 690713"/>
              <a:gd name="connsiteX1" fmla="*/ 315316 w 796599"/>
              <a:gd name="connsiteY1" fmla="*/ 653511 h 690713"/>
              <a:gd name="connsiteX2" fmla="*/ 151841 w 796599"/>
              <a:gd name="connsiteY2" fmla="*/ 0 h 690713"/>
              <a:gd name="connsiteX0" fmla="*/ 617585 w 644758"/>
              <a:gd name="connsiteY0" fmla="*/ 310862 h 690713"/>
              <a:gd name="connsiteX1" fmla="*/ 163475 w 644758"/>
              <a:gd name="connsiteY1" fmla="*/ 653511 h 690713"/>
              <a:gd name="connsiteX2" fmla="*/ 0 w 644758"/>
              <a:gd name="connsiteY2" fmla="*/ 0 h 690713"/>
              <a:gd name="connsiteX0" fmla="*/ 770757 w 799056"/>
              <a:gd name="connsiteY0" fmla="*/ 0 h 559479"/>
              <a:gd name="connsiteX1" fmla="*/ 316647 w 799056"/>
              <a:gd name="connsiteY1" fmla="*/ 342649 h 559479"/>
              <a:gd name="connsiteX2" fmla="*/ 0 w 799056"/>
              <a:gd name="connsiteY2" fmla="*/ 416006 h 559479"/>
              <a:gd name="connsiteX0" fmla="*/ 770757 w 828637"/>
              <a:gd name="connsiteY0" fmla="*/ 0 h 595101"/>
              <a:gd name="connsiteX1" fmla="*/ 622991 w 828637"/>
              <a:gd name="connsiteY1" fmla="*/ 462260 h 595101"/>
              <a:gd name="connsiteX2" fmla="*/ 0 w 828637"/>
              <a:gd name="connsiteY2" fmla="*/ 416006 h 595101"/>
              <a:gd name="connsiteX0" fmla="*/ 770757 w 832233"/>
              <a:gd name="connsiteY0" fmla="*/ 0 h 621644"/>
              <a:gd name="connsiteX1" fmla="*/ 641011 w 832233"/>
              <a:gd name="connsiteY1" fmla="*/ 526666 h 621644"/>
              <a:gd name="connsiteX2" fmla="*/ 0 w 832233"/>
              <a:gd name="connsiteY2" fmla="*/ 416006 h 621644"/>
              <a:gd name="connsiteX0" fmla="*/ 770757 w 826075"/>
              <a:gd name="connsiteY0" fmla="*/ 0 h 628282"/>
              <a:gd name="connsiteX1" fmla="*/ 641011 w 826075"/>
              <a:gd name="connsiteY1" fmla="*/ 526666 h 628282"/>
              <a:gd name="connsiteX2" fmla="*/ 0 w 826075"/>
              <a:gd name="connsiteY2" fmla="*/ 416006 h 628282"/>
              <a:gd name="connsiteX0" fmla="*/ 716696 w 776541"/>
              <a:gd name="connsiteY0" fmla="*/ 0 h 846957"/>
              <a:gd name="connsiteX1" fmla="*/ 586950 w 776541"/>
              <a:gd name="connsiteY1" fmla="*/ 526666 h 846957"/>
              <a:gd name="connsiteX2" fmla="*/ 0 w 776541"/>
              <a:gd name="connsiteY2" fmla="*/ 719635 h 846957"/>
              <a:gd name="connsiteX0" fmla="*/ 716696 w 776540"/>
              <a:gd name="connsiteY0" fmla="*/ 0 h 719635"/>
              <a:gd name="connsiteX1" fmla="*/ 586950 w 776540"/>
              <a:gd name="connsiteY1" fmla="*/ 526666 h 719635"/>
              <a:gd name="connsiteX2" fmla="*/ 0 w 776540"/>
              <a:gd name="connsiteY2" fmla="*/ 719635 h 719635"/>
              <a:gd name="connsiteX0" fmla="*/ 716696 w 716696"/>
              <a:gd name="connsiteY0" fmla="*/ 0 h 719635"/>
              <a:gd name="connsiteX1" fmla="*/ 586950 w 716696"/>
              <a:gd name="connsiteY1" fmla="*/ 526666 h 719635"/>
              <a:gd name="connsiteX2" fmla="*/ 0 w 716696"/>
              <a:gd name="connsiteY2" fmla="*/ 719635 h 719635"/>
              <a:gd name="connsiteX0" fmla="*/ 806797 w 806797"/>
              <a:gd name="connsiteY0" fmla="*/ 0 h 609225"/>
              <a:gd name="connsiteX1" fmla="*/ 586950 w 806797"/>
              <a:gd name="connsiteY1" fmla="*/ 416256 h 609225"/>
              <a:gd name="connsiteX2" fmla="*/ 0 w 806797"/>
              <a:gd name="connsiteY2" fmla="*/ 609225 h 609225"/>
              <a:gd name="connsiteX0" fmla="*/ 806797 w 806797"/>
              <a:gd name="connsiteY0" fmla="*/ 0 h 609225"/>
              <a:gd name="connsiteX1" fmla="*/ 586950 w 806797"/>
              <a:gd name="connsiteY1" fmla="*/ 416256 h 609225"/>
              <a:gd name="connsiteX2" fmla="*/ 0 w 806797"/>
              <a:gd name="connsiteY2" fmla="*/ 609225 h 609225"/>
              <a:gd name="connsiteX0" fmla="*/ 806797 w 806797"/>
              <a:gd name="connsiteY0" fmla="*/ 0 h 609225"/>
              <a:gd name="connsiteX1" fmla="*/ 478828 w 806797"/>
              <a:gd name="connsiteY1" fmla="*/ 453059 h 609225"/>
              <a:gd name="connsiteX2" fmla="*/ 0 w 806797"/>
              <a:gd name="connsiteY2" fmla="*/ 609225 h 60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6797" h="609225">
                <a:moveTo>
                  <a:pt x="806797" y="0"/>
                </a:moveTo>
                <a:cubicBezTo>
                  <a:pt x="693374" y="307037"/>
                  <a:pt x="613294" y="351522"/>
                  <a:pt x="478828" y="453059"/>
                </a:cubicBezTo>
                <a:cubicBezTo>
                  <a:pt x="344362" y="554596"/>
                  <a:pt x="268695" y="599310"/>
                  <a:pt x="0" y="609225"/>
                </a:cubicBezTo>
              </a:path>
            </a:pathLst>
          </a:custGeom>
          <a:ln w="19050">
            <a:solidFill>
              <a:srgbClr val="D2BD88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92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image for id B000574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4" t="3214" r="8507" b="6094"/>
          <a:stretch/>
        </p:blipFill>
        <p:spPr bwMode="auto">
          <a:xfrm>
            <a:off x="3960000" y="216000"/>
            <a:ext cx="4860000" cy="60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8289" y="448796"/>
            <a:ext cx="2103396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</a:rPr>
              <a:t>your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sz="4500" dirty="0">
                <a:solidFill>
                  <a:srgbClr val="FFFF00"/>
                </a:solidFill>
              </a:rPr>
              <a:t>b</a:t>
            </a:r>
            <a:r>
              <a:rPr lang="en-GB" sz="4500" dirty="0" smtClean="0">
                <a:solidFill>
                  <a:srgbClr val="FFFF00"/>
                </a:solidFill>
              </a:rPr>
              <a:t>rain</a:t>
            </a:r>
            <a:endParaRPr lang="en-GB" sz="45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289" y="2780928"/>
            <a:ext cx="301359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as well as being responsible for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thinking, learning, memory and emotion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93197" y="4509120"/>
            <a:ext cx="2841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Different parts of your brain have different functions…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 rot="16200000">
            <a:off x="7922950" y="5169384"/>
            <a:ext cx="201048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 </a:t>
            </a:r>
            <a:r>
              <a:rPr lang="en-GB" sz="8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Credit:</a:t>
            </a:r>
            <a:r>
              <a:rPr lang="en-GB" sz="8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 Heidi Cartwright, Wellcome Images </a:t>
            </a:r>
          </a:p>
        </p:txBody>
      </p:sp>
      <p:sp>
        <p:nvSpPr>
          <p:cNvPr id="5" name="Rectangle 4"/>
          <p:cNvSpPr/>
          <p:nvPr/>
        </p:nvSpPr>
        <p:spPr>
          <a:xfrm>
            <a:off x="7794549" y="6482834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B0005749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78289" y="1700808"/>
            <a:ext cx="3589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interprets the information it gets though your senses in order to </a:t>
            </a:r>
            <a:r>
              <a:rPr lang="en-GB" dirty="0"/>
              <a:t>monitor and regulate your </a:t>
            </a:r>
            <a:r>
              <a:rPr lang="en-GB" dirty="0" smtClean="0"/>
              <a:t>body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29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 image for id B00056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919" y="15524"/>
            <a:ext cx="6053009" cy="633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 rot="5400000">
            <a:off x="5779311" y="4841647"/>
            <a:ext cx="223224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Credit: Mark </a:t>
            </a:r>
            <a:r>
              <a:rPr lang="en-GB" sz="7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Lythgoe</a:t>
            </a:r>
            <a:r>
              <a:rPr lang="en-GB" sz="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&amp; Chloe Hutton, Wellcome </a:t>
            </a:r>
            <a:r>
              <a:rPr lang="en-GB" sz="7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Images</a:t>
            </a:r>
            <a:r>
              <a:rPr lang="en-GB" sz="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endParaRPr lang="en-GB" sz="7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146" y="80338"/>
            <a:ext cx="3169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FF00"/>
                </a:solidFill>
              </a:rPr>
              <a:t>different regions have different </a:t>
            </a:r>
            <a:r>
              <a:rPr lang="en-GB" sz="3200" dirty="0" smtClean="0">
                <a:solidFill>
                  <a:srgbClr val="FFFF00"/>
                </a:solidFill>
              </a:rPr>
              <a:t>functions</a:t>
            </a:r>
            <a:endParaRPr lang="en-GB" sz="32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956447" y="238674"/>
            <a:ext cx="7152057" cy="3334342"/>
            <a:chOff x="1956447" y="238674"/>
            <a:chExt cx="7152057" cy="3334342"/>
          </a:xfrm>
        </p:grpSpPr>
        <p:sp>
          <p:nvSpPr>
            <p:cNvPr id="2" name="Freeform 1"/>
            <p:cNvSpPr/>
            <p:nvPr/>
          </p:nvSpPr>
          <p:spPr>
            <a:xfrm>
              <a:off x="1956447" y="469507"/>
              <a:ext cx="4852137" cy="3103509"/>
            </a:xfrm>
            <a:custGeom>
              <a:avLst/>
              <a:gdLst>
                <a:gd name="connsiteX0" fmla="*/ 2071688 w 4743450"/>
                <a:gd name="connsiteY0" fmla="*/ 2371725 h 3076688"/>
                <a:gd name="connsiteX1" fmla="*/ 2071688 w 4743450"/>
                <a:gd name="connsiteY1" fmla="*/ 2371725 h 3076688"/>
                <a:gd name="connsiteX2" fmla="*/ 2033588 w 4743450"/>
                <a:gd name="connsiteY2" fmla="*/ 2347913 h 3076688"/>
                <a:gd name="connsiteX3" fmla="*/ 1924050 w 4743450"/>
                <a:gd name="connsiteY3" fmla="*/ 2352675 h 3076688"/>
                <a:gd name="connsiteX4" fmla="*/ 1890713 w 4743450"/>
                <a:gd name="connsiteY4" fmla="*/ 2366963 h 3076688"/>
                <a:gd name="connsiteX5" fmla="*/ 1871663 w 4743450"/>
                <a:gd name="connsiteY5" fmla="*/ 2371725 h 3076688"/>
                <a:gd name="connsiteX6" fmla="*/ 1843088 w 4743450"/>
                <a:gd name="connsiteY6" fmla="*/ 2390775 h 3076688"/>
                <a:gd name="connsiteX7" fmla="*/ 1814513 w 4743450"/>
                <a:gd name="connsiteY7" fmla="*/ 2405063 h 3076688"/>
                <a:gd name="connsiteX8" fmla="*/ 1795463 w 4743450"/>
                <a:gd name="connsiteY8" fmla="*/ 2414588 h 3076688"/>
                <a:gd name="connsiteX9" fmla="*/ 1766888 w 4743450"/>
                <a:gd name="connsiteY9" fmla="*/ 2438400 h 3076688"/>
                <a:gd name="connsiteX10" fmla="*/ 1752600 w 4743450"/>
                <a:gd name="connsiteY10" fmla="*/ 2443163 h 3076688"/>
                <a:gd name="connsiteX11" fmla="*/ 1733550 w 4743450"/>
                <a:gd name="connsiteY11" fmla="*/ 2452688 h 3076688"/>
                <a:gd name="connsiteX12" fmla="*/ 1704975 w 4743450"/>
                <a:gd name="connsiteY12" fmla="*/ 2471738 h 3076688"/>
                <a:gd name="connsiteX13" fmla="*/ 1690688 w 4743450"/>
                <a:gd name="connsiteY13" fmla="*/ 2481263 h 3076688"/>
                <a:gd name="connsiteX14" fmla="*/ 1671638 w 4743450"/>
                <a:gd name="connsiteY14" fmla="*/ 2486025 h 3076688"/>
                <a:gd name="connsiteX15" fmla="*/ 1662113 w 4743450"/>
                <a:gd name="connsiteY15" fmla="*/ 2500313 h 3076688"/>
                <a:gd name="connsiteX16" fmla="*/ 1633538 w 4743450"/>
                <a:gd name="connsiteY16" fmla="*/ 2509838 h 3076688"/>
                <a:gd name="connsiteX17" fmla="*/ 1619250 w 4743450"/>
                <a:gd name="connsiteY17" fmla="*/ 2519363 h 3076688"/>
                <a:gd name="connsiteX18" fmla="*/ 1600200 w 4743450"/>
                <a:gd name="connsiteY18" fmla="*/ 2528888 h 3076688"/>
                <a:gd name="connsiteX19" fmla="*/ 1585913 w 4743450"/>
                <a:gd name="connsiteY19" fmla="*/ 2543175 h 3076688"/>
                <a:gd name="connsiteX20" fmla="*/ 1571625 w 4743450"/>
                <a:gd name="connsiteY20" fmla="*/ 2547938 h 3076688"/>
                <a:gd name="connsiteX21" fmla="*/ 1543050 w 4743450"/>
                <a:gd name="connsiteY21" fmla="*/ 2566988 h 3076688"/>
                <a:gd name="connsiteX22" fmla="*/ 1528763 w 4743450"/>
                <a:gd name="connsiteY22" fmla="*/ 2576513 h 3076688"/>
                <a:gd name="connsiteX23" fmla="*/ 1490663 w 4743450"/>
                <a:gd name="connsiteY23" fmla="*/ 2586038 h 3076688"/>
                <a:gd name="connsiteX24" fmla="*/ 1476375 w 4743450"/>
                <a:gd name="connsiteY24" fmla="*/ 2595563 h 3076688"/>
                <a:gd name="connsiteX25" fmla="*/ 1452563 w 4743450"/>
                <a:gd name="connsiteY25" fmla="*/ 2600325 h 3076688"/>
                <a:gd name="connsiteX26" fmla="*/ 1433513 w 4743450"/>
                <a:gd name="connsiteY26" fmla="*/ 2605088 h 3076688"/>
                <a:gd name="connsiteX27" fmla="*/ 1138238 w 4743450"/>
                <a:gd name="connsiteY27" fmla="*/ 2614613 h 3076688"/>
                <a:gd name="connsiteX28" fmla="*/ 1114425 w 4743450"/>
                <a:gd name="connsiteY28" fmla="*/ 2619375 h 3076688"/>
                <a:gd name="connsiteX29" fmla="*/ 1004888 w 4743450"/>
                <a:gd name="connsiteY29" fmla="*/ 2609850 h 3076688"/>
                <a:gd name="connsiteX30" fmla="*/ 952500 w 4743450"/>
                <a:gd name="connsiteY30" fmla="*/ 2605088 h 3076688"/>
                <a:gd name="connsiteX31" fmla="*/ 933450 w 4743450"/>
                <a:gd name="connsiteY31" fmla="*/ 2600325 h 3076688"/>
                <a:gd name="connsiteX32" fmla="*/ 909638 w 4743450"/>
                <a:gd name="connsiteY32" fmla="*/ 2590800 h 3076688"/>
                <a:gd name="connsiteX33" fmla="*/ 885825 w 4743450"/>
                <a:gd name="connsiteY33" fmla="*/ 2586038 h 3076688"/>
                <a:gd name="connsiteX34" fmla="*/ 857250 w 4743450"/>
                <a:gd name="connsiteY34" fmla="*/ 2576513 h 3076688"/>
                <a:gd name="connsiteX35" fmla="*/ 842963 w 4743450"/>
                <a:gd name="connsiteY35" fmla="*/ 2571750 h 3076688"/>
                <a:gd name="connsiteX36" fmla="*/ 785813 w 4743450"/>
                <a:gd name="connsiteY36" fmla="*/ 2562225 h 3076688"/>
                <a:gd name="connsiteX37" fmla="*/ 671513 w 4743450"/>
                <a:gd name="connsiteY37" fmla="*/ 2547938 h 3076688"/>
                <a:gd name="connsiteX38" fmla="*/ 614363 w 4743450"/>
                <a:gd name="connsiteY38" fmla="*/ 2538413 h 3076688"/>
                <a:gd name="connsiteX39" fmla="*/ 566738 w 4743450"/>
                <a:gd name="connsiteY39" fmla="*/ 2524125 h 3076688"/>
                <a:gd name="connsiteX40" fmla="*/ 538163 w 4743450"/>
                <a:gd name="connsiteY40" fmla="*/ 2519363 h 3076688"/>
                <a:gd name="connsiteX41" fmla="*/ 519113 w 4743450"/>
                <a:gd name="connsiteY41" fmla="*/ 2509838 h 3076688"/>
                <a:gd name="connsiteX42" fmla="*/ 485775 w 4743450"/>
                <a:gd name="connsiteY42" fmla="*/ 2500313 h 3076688"/>
                <a:gd name="connsiteX43" fmla="*/ 447675 w 4743450"/>
                <a:gd name="connsiteY43" fmla="*/ 2476500 h 3076688"/>
                <a:gd name="connsiteX44" fmla="*/ 428625 w 4743450"/>
                <a:gd name="connsiteY44" fmla="*/ 2466975 h 3076688"/>
                <a:gd name="connsiteX45" fmla="*/ 414338 w 4743450"/>
                <a:gd name="connsiteY45" fmla="*/ 2462213 h 3076688"/>
                <a:gd name="connsiteX46" fmla="*/ 390525 w 4743450"/>
                <a:gd name="connsiteY46" fmla="*/ 2447925 h 3076688"/>
                <a:gd name="connsiteX47" fmla="*/ 371475 w 4743450"/>
                <a:gd name="connsiteY47" fmla="*/ 2438400 h 3076688"/>
                <a:gd name="connsiteX48" fmla="*/ 328613 w 4743450"/>
                <a:gd name="connsiteY48" fmla="*/ 2409825 h 3076688"/>
                <a:gd name="connsiteX49" fmla="*/ 290513 w 4743450"/>
                <a:gd name="connsiteY49" fmla="*/ 2395538 h 3076688"/>
                <a:gd name="connsiteX50" fmla="*/ 242888 w 4743450"/>
                <a:gd name="connsiteY50" fmla="*/ 2362200 h 3076688"/>
                <a:gd name="connsiteX51" fmla="*/ 214313 w 4743450"/>
                <a:gd name="connsiteY51" fmla="*/ 2343150 h 3076688"/>
                <a:gd name="connsiteX52" fmla="*/ 200025 w 4743450"/>
                <a:gd name="connsiteY52" fmla="*/ 2328863 h 3076688"/>
                <a:gd name="connsiteX53" fmla="*/ 180975 w 4743450"/>
                <a:gd name="connsiteY53" fmla="*/ 2319338 h 3076688"/>
                <a:gd name="connsiteX54" fmla="*/ 157163 w 4743450"/>
                <a:gd name="connsiteY54" fmla="*/ 2305050 h 3076688"/>
                <a:gd name="connsiteX55" fmla="*/ 138113 w 4743450"/>
                <a:gd name="connsiteY55" fmla="*/ 2295525 h 3076688"/>
                <a:gd name="connsiteX56" fmla="*/ 95250 w 4743450"/>
                <a:gd name="connsiteY56" fmla="*/ 2271713 h 3076688"/>
                <a:gd name="connsiteX57" fmla="*/ 80963 w 4743450"/>
                <a:gd name="connsiteY57" fmla="*/ 2257425 h 3076688"/>
                <a:gd name="connsiteX58" fmla="*/ 66675 w 4743450"/>
                <a:gd name="connsiteY58" fmla="*/ 2247900 h 3076688"/>
                <a:gd name="connsiteX59" fmla="*/ 61913 w 4743450"/>
                <a:gd name="connsiteY59" fmla="*/ 2228850 h 3076688"/>
                <a:gd name="connsiteX60" fmla="*/ 42863 w 4743450"/>
                <a:gd name="connsiteY60" fmla="*/ 2200275 h 3076688"/>
                <a:gd name="connsiteX61" fmla="*/ 38100 w 4743450"/>
                <a:gd name="connsiteY61" fmla="*/ 2181225 h 3076688"/>
                <a:gd name="connsiteX62" fmla="*/ 33338 w 4743450"/>
                <a:gd name="connsiteY62" fmla="*/ 2166938 h 3076688"/>
                <a:gd name="connsiteX63" fmla="*/ 23813 w 4743450"/>
                <a:gd name="connsiteY63" fmla="*/ 2119313 h 3076688"/>
                <a:gd name="connsiteX64" fmla="*/ 19050 w 4743450"/>
                <a:gd name="connsiteY64" fmla="*/ 2043113 h 3076688"/>
                <a:gd name="connsiteX65" fmla="*/ 14288 w 4743450"/>
                <a:gd name="connsiteY65" fmla="*/ 2000250 h 3076688"/>
                <a:gd name="connsiteX66" fmla="*/ 4763 w 4743450"/>
                <a:gd name="connsiteY66" fmla="*/ 1905000 h 3076688"/>
                <a:gd name="connsiteX67" fmla="*/ 0 w 4743450"/>
                <a:gd name="connsiteY67" fmla="*/ 1890713 h 3076688"/>
                <a:gd name="connsiteX68" fmla="*/ 4763 w 4743450"/>
                <a:gd name="connsiteY68" fmla="*/ 1709738 h 3076688"/>
                <a:gd name="connsiteX69" fmla="*/ 9525 w 4743450"/>
                <a:gd name="connsiteY69" fmla="*/ 1695450 h 3076688"/>
                <a:gd name="connsiteX70" fmla="*/ 23813 w 4743450"/>
                <a:gd name="connsiteY70" fmla="*/ 1647825 h 3076688"/>
                <a:gd name="connsiteX71" fmla="*/ 33338 w 4743450"/>
                <a:gd name="connsiteY71" fmla="*/ 1633538 h 3076688"/>
                <a:gd name="connsiteX72" fmla="*/ 42863 w 4743450"/>
                <a:gd name="connsiteY72" fmla="*/ 1604963 h 3076688"/>
                <a:gd name="connsiteX73" fmla="*/ 47625 w 4743450"/>
                <a:gd name="connsiteY73" fmla="*/ 1590675 h 3076688"/>
                <a:gd name="connsiteX74" fmla="*/ 66675 w 4743450"/>
                <a:gd name="connsiteY74" fmla="*/ 1562100 h 3076688"/>
                <a:gd name="connsiteX75" fmla="*/ 80963 w 4743450"/>
                <a:gd name="connsiteY75" fmla="*/ 1524000 h 3076688"/>
                <a:gd name="connsiteX76" fmla="*/ 90488 w 4743450"/>
                <a:gd name="connsiteY76" fmla="*/ 1495425 h 3076688"/>
                <a:gd name="connsiteX77" fmla="*/ 95250 w 4743450"/>
                <a:gd name="connsiteY77" fmla="*/ 1476375 h 3076688"/>
                <a:gd name="connsiteX78" fmla="*/ 104775 w 4743450"/>
                <a:gd name="connsiteY78" fmla="*/ 1457325 h 3076688"/>
                <a:gd name="connsiteX79" fmla="*/ 109538 w 4743450"/>
                <a:gd name="connsiteY79" fmla="*/ 1438275 h 3076688"/>
                <a:gd name="connsiteX80" fmla="*/ 119063 w 4743450"/>
                <a:gd name="connsiteY80" fmla="*/ 1409700 h 3076688"/>
                <a:gd name="connsiteX81" fmla="*/ 123825 w 4743450"/>
                <a:gd name="connsiteY81" fmla="*/ 1395413 h 3076688"/>
                <a:gd name="connsiteX82" fmla="*/ 138113 w 4743450"/>
                <a:gd name="connsiteY82" fmla="*/ 1328738 h 3076688"/>
                <a:gd name="connsiteX83" fmla="*/ 142875 w 4743450"/>
                <a:gd name="connsiteY83" fmla="*/ 1309688 h 3076688"/>
                <a:gd name="connsiteX84" fmla="*/ 176213 w 4743450"/>
                <a:gd name="connsiteY84" fmla="*/ 1281113 h 3076688"/>
                <a:gd name="connsiteX85" fmla="*/ 214313 w 4743450"/>
                <a:gd name="connsiteY85" fmla="*/ 1243013 h 3076688"/>
                <a:gd name="connsiteX86" fmla="*/ 242888 w 4743450"/>
                <a:gd name="connsiteY86" fmla="*/ 1223963 h 3076688"/>
                <a:gd name="connsiteX87" fmla="*/ 271463 w 4743450"/>
                <a:gd name="connsiteY87" fmla="*/ 1209675 h 3076688"/>
                <a:gd name="connsiteX88" fmla="*/ 280988 w 4743450"/>
                <a:gd name="connsiteY88" fmla="*/ 1181100 h 3076688"/>
                <a:gd name="connsiteX89" fmla="*/ 285750 w 4743450"/>
                <a:gd name="connsiteY89" fmla="*/ 1166813 h 3076688"/>
                <a:gd name="connsiteX90" fmla="*/ 319088 w 4743450"/>
                <a:gd name="connsiteY90" fmla="*/ 1123950 h 3076688"/>
                <a:gd name="connsiteX91" fmla="*/ 328613 w 4743450"/>
                <a:gd name="connsiteY91" fmla="*/ 1109663 h 3076688"/>
                <a:gd name="connsiteX92" fmla="*/ 357188 w 4743450"/>
                <a:gd name="connsiteY92" fmla="*/ 1100138 h 3076688"/>
                <a:gd name="connsiteX93" fmla="*/ 385763 w 4743450"/>
                <a:gd name="connsiteY93" fmla="*/ 1081088 h 3076688"/>
                <a:gd name="connsiteX94" fmla="*/ 400050 w 4743450"/>
                <a:gd name="connsiteY94" fmla="*/ 1071563 h 3076688"/>
                <a:gd name="connsiteX95" fmla="*/ 438150 w 4743450"/>
                <a:gd name="connsiteY95" fmla="*/ 1066800 h 3076688"/>
                <a:gd name="connsiteX96" fmla="*/ 452438 w 4743450"/>
                <a:gd name="connsiteY96" fmla="*/ 1062038 h 3076688"/>
                <a:gd name="connsiteX97" fmla="*/ 466725 w 4743450"/>
                <a:gd name="connsiteY97" fmla="*/ 1047750 h 3076688"/>
                <a:gd name="connsiteX98" fmla="*/ 481013 w 4743450"/>
                <a:gd name="connsiteY98" fmla="*/ 1038225 h 3076688"/>
                <a:gd name="connsiteX99" fmla="*/ 485775 w 4743450"/>
                <a:gd name="connsiteY99" fmla="*/ 1023938 h 3076688"/>
                <a:gd name="connsiteX100" fmla="*/ 495300 w 4743450"/>
                <a:gd name="connsiteY100" fmla="*/ 985838 h 3076688"/>
                <a:gd name="connsiteX101" fmla="*/ 500063 w 4743450"/>
                <a:gd name="connsiteY101" fmla="*/ 909638 h 3076688"/>
                <a:gd name="connsiteX102" fmla="*/ 509588 w 4743450"/>
                <a:gd name="connsiteY102" fmla="*/ 895350 h 3076688"/>
                <a:gd name="connsiteX103" fmla="*/ 538163 w 4743450"/>
                <a:gd name="connsiteY103" fmla="*/ 876300 h 3076688"/>
                <a:gd name="connsiteX104" fmla="*/ 566738 w 4743450"/>
                <a:gd name="connsiteY104" fmla="*/ 862013 h 3076688"/>
                <a:gd name="connsiteX105" fmla="*/ 581025 w 4743450"/>
                <a:gd name="connsiteY105" fmla="*/ 852488 h 3076688"/>
                <a:gd name="connsiteX106" fmla="*/ 600075 w 4743450"/>
                <a:gd name="connsiteY106" fmla="*/ 847725 h 3076688"/>
                <a:gd name="connsiteX107" fmla="*/ 661988 w 4743450"/>
                <a:gd name="connsiteY107" fmla="*/ 838200 h 3076688"/>
                <a:gd name="connsiteX108" fmla="*/ 719138 w 4743450"/>
                <a:gd name="connsiteY108" fmla="*/ 823913 h 3076688"/>
                <a:gd name="connsiteX109" fmla="*/ 747713 w 4743450"/>
                <a:gd name="connsiteY109" fmla="*/ 814388 h 3076688"/>
                <a:gd name="connsiteX110" fmla="*/ 762000 w 4743450"/>
                <a:gd name="connsiteY110" fmla="*/ 809625 h 3076688"/>
                <a:gd name="connsiteX111" fmla="*/ 776288 w 4743450"/>
                <a:gd name="connsiteY111" fmla="*/ 781050 h 3076688"/>
                <a:gd name="connsiteX112" fmla="*/ 790575 w 4743450"/>
                <a:gd name="connsiteY112" fmla="*/ 752475 h 3076688"/>
                <a:gd name="connsiteX113" fmla="*/ 800100 w 4743450"/>
                <a:gd name="connsiteY113" fmla="*/ 719138 h 3076688"/>
                <a:gd name="connsiteX114" fmla="*/ 809625 w 4743450"/>
                <a:gd name="connsiteY114" fmla="*/ 704850 h 3076688"/>
                <a:gd name="connsiteX115" fmla="*/ 823913 w 4743450"/>
                <a:gd name="connsiteY115" fmla="*/ 671513 h 3076688"/>
                <a:gd name="connsiteX116" fmla="*/ 828675 w 4743450"/>
                <a:gd name="connsiteY116" fmla="*/ 657225 h 3076688"/>
                <a:gd name="connsiteX117" fmla="*/ 852488 w 4743450"/>
                <a:gd name="connsiteY117" fmla="*/ 623888 h 3076688"/>
                <a:gd name="connsiteX118" fmla="*/ 876300 w 4743450"/>
                <a:gd name="connsiteY118" fmla="*/ 595313 h 3076688"/>
                <a:gd name="connsiteX119" fmla="*/ 923925 w 4743450"/>
                <a:gd name="connsiteY119" fmla="*/ 566738 h 3076688"/>
                <a:gd name="connsiteX120" fmla="*/ 952500 w 4743450"/>
                <a:gd name="connsiteY120" fmla="*/ 547688 h 3076688"/>
                <a:gd name="connsiteX121" fmla="*/ 985838 w 4743450"/>
                <a:gd name="connsiteY121" fmla="*/ 533400 h 3076688"/>
                <a:gd name="connsiteX122" fmla="*/ 1033463 w 4743450"/>
                <a:gd name="connsiteY122" fmla="*/ 509588 h 3076688"/>
                <a:gd name="connsiteX123" fmla="*/ 1052513 w 4743450"/>
                <a:gd name="connsiteY123" fmla="*/ 495300 h 3076688"/>
                <a:gd name="connsiteX124" fmla="*/ 1071563 w 4743450"/>
                <a:gd name="connsiteY124" fmla="*/ 490538 h 3076688"/>
                <a:gd name="connsiteX125" fmla="*/ 1095375 w 4743450"/>
                <a:gd name="connsiteY125" fmla="*/ 481013 h 3076688"/>
                <a:gd name="connsiteX126" fmla="*/ 1114425 w 4743450"/>
                <a:gd name="connsiteY126" fmla="*/ 476250 h 3076688"/>
                <a:gd name="connsiteX127" fmla="*/ 1143000 w 4743450"/>
                <a:gd name="connsiteY127" fmla="*/ 466725 h 3076688"/>
                <a:gd name="connsiteX128" fmla="*/ 1162050 w 4743450"/>
                <a:gd name="connsiteY128" fmla="*/ 457200 h 3076688"/>
                <a:gd name="connsiteX129" fmla="*/ 1190625 w 4743450"/>
                <a:gd name="connsiteY129" fmla="*/ 452438 h 3076688"/>
                <a:gd name="connsiteX130" fmla="*/ 1228725 w 4743450"/>
                <a:gd name="connsiteY130" fmla="*/ 442913 h 3076688"/>
                <a:gd name="connsiteX131" fmla="*/ 1243013 w 4743450"/>
                <a:gd name="connsiteY131" fmla="*/ 438150 h 3076688"/>
                <a:gd name="connsiteX132" fmla="*/ 1266825 w 4743450"/>
                <a:gd name="connsiteY132" fmla="*/ 433388 h 3076688"/>
                <a:gd name="connsiteX133" fmla="*/ 1281113 w 4743450"/>
                <a:gd name="connsiteY133" fmla="*/ 428625 h 3076688"/>
                <a:gd name="connsiteX134" fmla="*/ 1304925 w 4743450"/>
                <a:gd name="connsiteY134" fmla="*/ 423863 h 3076688"/>
                <a:gd name="connsiteX135" fmla="*/ 1319213 w 4743450"/>
                <a:gd name="connsiteY135" fmla="*/ 419100 h 3076688"/>
                <a:gd name="connsiteX136" fmla="*/ 1338263 w 4743450"/>
                <a:gd name="connsiteY136" fmla="*/ 409575 h 3076688"/>
                <a:gd name="connsiteX137" fmla="*/ 1385888 w 4743450"/>
                <a:gd name="connsiteY137" fmla="*/ 400050 h 3076688"/>
                <a:gd name="connsiteX138" fmla="*/ 1443038 w 4743450"/>
                <a:gd name="connsiteY138" fmla="*/ 381000 h 3076688"/>
                <a:gd name="connsiteX139" fmla="*/ 1504950 w 4743450"/>
                <a:gd name="connsiteY139" fmla="*/ 357188 h 3076688"/>
                <a:gd name="connsiteX140" fmla="*/ 1524000 w 4743450"/>
                <a:gd name="connsiteY140" fmla="*/ 347663 h 3076688"/>
                <a:gd name="connsiteX141" fmla="*/ 1538288 w 4743450"/>
                <a:gd name="connsiteY141" fmla="*/ 342900 h 3076688"/>
                <a:gd name="connsiteX142" fmla="*/ 1576388 w 4743450"/>
                <a:gd name="connsiteY142" fmla="*/ 323850 h 3076688"/>
                <a:gd name="connsiteX143" fmla="*/ 1604963 w 4743450"/>
                <a:gd name="connsiteY143" fmla="*/ 314325 h 3076688"/>
                <a:gd name="connsiteX144" fmla="*/ 1619250 w 4743450"/>
                <a:gd name="connsiteY144" fmla="*/ 304800 h 3076688"/>
                <a:gd name="connsiteX145" fmla="*/ 1652588 w 4743450"/>
                <a:gd name="connsiteY145" fmla="*/ 295275 h 3076688"/>
                <a:gd name="connsiteX146" fmla="*/ 1671638 w 4743450"/>
                <a:gd name="connsiteY146" fmla="*/ 285750 h 3076688"/>
                <a:gd name="connsiteX147" fmla="*/ 1709738 w 4743450"/>
                <a:gd name="connsiteY147" fmla="*/ 276225 h 3076688"/>
                <a:gd name="connsiteX148" fmla="*/ 1724025 w 4743450"/>
                <a:gd name="connsiteY148" fmla="*/ 271463 h 3076688"/>
                <a:gd name="connsiteX149" fmla="*/ 1762125 w 4743450"/>
                <a:gd name="connsiteY149" fmla="*/ 261938 h 3076688"/>
                <a:gd name="connsiteX150" fmla="*/ 1776413 w 4743450"/>
                <a:gd name="connsiteY150" fmla="*/ 252413 h 3076688"/>
                <a:gd name="connsiteX151" fmla="*/ 1814513 w 4743450"/>
                <a:gd name="connsiteY151" fmla="*/ 242888 h 3076688"/>
                <a:gd name="connsiteX152" fmla="*/ 1852613 w 4743450"/>
                <a:gd name="connsiteY152" fmla="*/ 233363 h 3076688"/>
                <a:gd name="connsiteX153" fmla="*/ 1871663 w 4743450"/>
                <a:gd name="connsiteY153" fmla="*/ 223838 h 3076688"/>
                <a:gd name="connsiteX154" fmla="*/ 1900238 w 4743450"/>
                <a:gd name="connsiteY154" fmla="*/ 214313 h 3076688"/>
                <a:gd name="connsiteX155" fmla="*/ 1914525 w 4743450"/>
                <a:gd name="connsiteY155" fmla="*/ 204788 h 3076688"/>
                <a:gd name="connsiteX156" fmla="*/ 1928813 w 4743450"/>
                <a:gd name="connsiteY156" fmla="*/ 200025 h 3076688"/>
                <a:gd name="connsiteX157" fmla="*/ 1971675 w 4743450"/>
                <a:gd name="connsiteY157" fmla="*/ 190500 h 3076688"/>
                <a:gd name="connsiteX158" fmla="*/ 1990725 w 4743450"/>
                <a:gd name="connsiteY158" fmla="*/ 180975 h 3076688"/>
                <a:gd name="connsiteX159" fmla="*/ 2019300 w 4743450"/>
                <a:gd name="connsiteY159" fmla="*/ 176213 h 3076688"/>
                <a:gd name="connsiteX160" fmla="*/ 2043113 w 4743450"/>
                <a:gd name="connsiteY160" fmla="*/ 171450 h 3076688"/>
                <a:gd name="connsiteX161" fmla="*/ 2062163 w 4743450"/>
                <a:gd name="connsiteY161" fmla="*/ 166688 h 3076688"/>
                <a:gd name="connsiteX162" fmla="*/ 2185988 w 4743450"/>
                <a:gd name="connsiteY162" fmla="*/ 161925 h 3076688"/>
                <a:gd name="connsiteX163" fmla="*/ 2233613 w 4743450"/>
                <a:gd name="connsiteY163" fmla="*/ 157163 h 3076688"/>
                <a:gd name="connsiteX164" fmla="*/ 2252663 w 4743450"/>
                <a:gd name="connsiteY164" fmla="*/ 152400 h 3076688"/>
                <a:gd name="connsiteX165" fmla="*/ 2290763 w 4743450"/>
                <a:gd name="connsiteY165" fmla="*/ 138113 h 3076688"/>
                <a:gd name="connsiteX166" fmla="*/ 2309813 w 4743450"/>
                <a:gd name="connsiteY166" fmla="*/ 128588 h 3076688"/>
                <a:gd name="connsiteX167" fmla="*/ 2338388 w 4743450"/>
                <a:gd name="connsiteY167" fmla="*/ 109538 h 3076688"/>
                <a:gd name="connsiteX168" fmla="*/ 2352675 w 4743450"/>
                <a:gd name="connsiteY168" fmla="*/ 104775 h 3076688"/>
                <a:gd name="connsiteX169" fmla="*/ 2405063 w 4743450"/>
                <a:gd name="connsiteY169" fmla="*/ 61913 h 3076688"/>
                <a:gd name="connsiteX170" fmla="*/ 2419350 w 4743450"/>
                <a:gd name="connsiteY170" fmla="*/ 52388 h 3076688"/>
                <a:gd name="connsiteX171" fmla="*/ 2457450 w 4743450"/>
                <a:gd name="connsiteY171" fmla="*/ 42863 h 3076688"/>
                <a:gd name="connsiteX172" fmla="*/ 2819400 w 4743450"/>
                <a:gd name="connsiteY172" fmla="*/ 47625 h 3076688"/>
                <a:gd name="connsiteX173" fmla="*/ 2938463 w 4743450"/>
                <a:gd name="connsiteY173" fmla="*/ 38100 h 3076688"/>
                <a:gd name="connsiteX174" fmla="*/ 2952750 w 4743450"/>
                <a:gd name="connsiteY174" fmla="*/ 33338 h 3076688"/>
                <a:gd name="connsiteX175" fmla="*/ 2967038 w 4743450"/>
                <a:gd name="connsiteY175" fmla="*/ 23813 h 3076688"/>
                <a:gd name="connsiteX176" fmla="*/ 3024188 w 4743450"/>
                <a:gd name="connsiteY176" fmla="*/ 14288 h 3076688"/>
                <a:gd name="connsiteX177" fmla="*/ 3038475 w 4743450"/>
                <a:gd name="connsiteY177" fmla="*/ 9525 h 3076688"/>
                <a:gd name="connsiteX178" fmla="*/ 3062288 w 4743450"/>
                <a:gd name="connsiteY178" fmla="*/ 4763 h 3076688"/>
                <a:gd name="connsiteX179" fmla="*/ 3081338 w 4743450"/>
                <a:gd name="connsiteY179" fmla="*/ 0 h 3076688"/>
                <a:gd name="connsiteX180" fmla="*/ 3300413 w 4743450"/>
                <a:gd name="connsiteY180" fmla="*/ 9525 h 3076688"/>
                <a:gd name="connsiteX181" fmla="*/ 3314700 w 4743450"/>
                <a:gd name="connsiteY181" fmla="*/ 14288 h 3076688"/>
                <a:gd name="connsiteX182" fmla="*/ 3333750 w 4743450"/>
                <a:gd name="connsiteY182" fmla="*/ 19050 h 3076688"/>
                <a:gd name="connsiteX183" fmla="*/ 3381375 w 4743450"/>
                <a:gd name="connsiteY183" fmla="*/ 33338 h 3076688"/>
                <a:gd name="connsiteX184" fmla="*/ 3419475 w 4743450"/>
                <a:gd name="connsiteY184" fmla="*/ 52388 h 3076688"/>
                <a:gd name="connsiteX185" fmla="*/ 3457575 w 4743450"/>
                <a:gd name="connsiteY185" fmla="*/ 66675 h 3076688"/>
                <a:gd name="connsiteX186" fmla="*/ 3471863 w 4743450"/>
                <a:gd name="connsiteY186" fmla="*/ 76200 h 3076688"/>
                <a:gd name="connsiteX187" fmla="*/ 3486150 w 4743450"/>
                <a:gd name="connsiteY187" fmla="*/ 80963 h 3076688"/>
                <a:gd name="connsiteX188" fmla="*/ 3509963 w 4743450"/>
                <a:gd name="connsiteY188" fmla="*/ 90488 h 3076688"/>
                <a:gd name="connsiteX189" fmla="*/ 3543300 w 4743450"/>
                <a:gd name="connsiteY189" fmla="*/ 104775 h 3076688"/>
                <a:gd name="connsiteX190" fmla="*/ 3571875 w 4743450"/>
                <a:gd name="connsiteY190" fmla="*/ 123825 h 3076688"/>
                <a:gd name="connsiteX191" fmla="*/ 3609975 w 4743450"/>
                <a:gd name="connsiteY191" fmla="*/ 138113 h 3076688"/>
                <a:gd name="connsiteX192" fmla="*/ 3638550 w 4743450"/>
                <a:gd name="connsiteY192" fmla="*/ 157163 h 3076688"/>
                <a:gd name="connsiteX193" fmla="*/ 3671888 w 4743450"/>
                <a:gd name="connsiteY193" fmla="*/ 176213 h 3076688"/>
                <a:gd name="connsiteX194" fmla="*/ 3700463 w 4743450"/>
                <a:gd name="connsiteY194" fmla="*/ 195263 h 3076688"/>
                <a:gd name="connsiteX195" fmla="*/ 3729038 w 4743450"/>
                <a:gd name="connsiteY195" fmla="*/ 209550 h 3076688"/>
                <a:gd name="connsiteX196" fmla="*/ 3757613 w 4743450"/>
                <a:gd name="connsiteY196" fmla="*/ 228600 h 3076688"/>
                <a:gd name="connsiteX197" fmla="*/ 3795713 w 4743450"/>
                <a:gd name="connsiteY197" fmla="*/ 247650 h 3076688"/>
                <a:gd name="connsiteX198" fmla="*/ 3814763 w 4743450"/>
                <a:gd name="connsiteY198" fmla="*/ 257175 h 3076688"/>
                <a:gd name="connsiteX199" fmla="*/ 3838575 w 4743450"/>
                <a:gd name="connsiteY199" fmla="*/ 271463 h 3076688"/>
                <a:gd name="connsiteX200" fmla="*/ 3852863 w 4743450"/>
                <a:gd name="connsiteY200" fmla="*/ 276225 h 3076688"/>
                <a:gd name="connsiteX201" fmla="*/ 3895725 w 4743450"/>
                <a:gd name="connsiteY201" fmla="*/ 304800 h 3076688"/>
                <a:gd name="connsiteX202" fmla="*/ 3943350 w 4743450"/>
                <a:gd name="connsiteY202" fmla="*/ 333375 h 3076688"/>
                <a:gd name="connsiteX203" fmla="*/ 3957638 w 4743450"/>
                <a:gd name="connsiteY203" fmla="*/ 352425 h 3076688"/>
                <a:gd name="connsiteX204" fmla="*/ 3967163 w 4743450"/>
                <a:gd name="connsiteY204" fmla="*/ 366713 h 3076688"/>
                <a:gd name="connsiteX205" fmla="*/ 3995738 w 4743450"/>
                <a:gd name="connsiteY205" fmla="*/ 395288 h 3076688"/>
                <a:gd name="connsiteX206" fmla="*/ 4010025 w 4743450"/>
                <a:gd name="connsiteY206" fmla="*/ 414338 h 3076688"/>
                <a:gd name="connsiteX207" fmla="*/ 4033838 w 4743450"/>
                <a:gd name="connsiteY207" fmla="*/ 452438 h 3076688"/>
                <a:gd name="connsiteX208" fmla="*/ 4057650 w 4743450"/>
                <a:gd name="connsiteY208" fmla="*/ 485775 h 3076688"/>
                <a:gd name="connsiteX209" fmla="*/ 4062413 w 4743450"/>
                <a:gd name="connsiteY209" fmla="*/ 504825 h 3076688"/>
                <a:gd name="connsiteX210" fmla="*/ 4086225 w 4743450"/>
                <a:gd name="connsiteY210" fmla="*/ 538163 h 3076688"/>
                <a:gd name="connsiteX211" fmla="*/ 4100513 w 4743450"/>
                <a:gd name="connsiteY211" fmla="*/ 566738 h 3076688"/>
                <a:gd name="connsiteX212" fmla="*/ 4110038 w 4743450"/>
                <a:gd name="connsiteY212" fmla="*/ 595313 h 3076688"/>
                <a:gd name="connsiteX213" fmla="*/ 4129088 w 4743450"/>
                <a:gd name="connsiteY213" fmla="*/ 633413 h 3076688"/>
                <a:gd name="connsiteX214" fmla="*/ 4138613 w 4743450"/>
                <a:gd name="connsiteY214" fmla="*/ 652463 h 3076688"/>
                <a:gd name="connsiteX215" fmla="*/ 4157663 w 4743450"/>
                <a:gd name="connsiteY215" fmla="*/ 681038 h 3076688"/>
                <a:gd name="connsiteX216" fmla="*/ 4162425 w 4743450"/>
                <a:gd name="connsiteY216" fmla="*/ 695325 h 3076688"/>
                <a:gd name="connsiteX217" fmla="*/ 4181475 w 4743450"/>
                <a:gd name="connsiteY217" fmla="*/ 723900 h 3076688"/>
                <a:gd name="connsiteX218" fmla="*/ 4191000 w 4743450"/>
                <a:gd name="connsiteY218" fmla="*/ 738188 h 3076688"/>
                <a:gd name="connsiteX219" fmla="*/ 4200525 w 4743450"/>
                <a:gd name="connsiteY219" fmla="*/ 757238 h 3076688"/>
                <a:gd name="connsiteX220" fmla="*/ 4214813 w 4743450"/>
                <a:gd name="connsiteY220" fmla="*/ 771525 h 3076688"/>
                <a:gd name="connsiteX221" fmla="*/ 4224338 w 4743450"/>
                <a:gd name="connsiteY221" fmla="*/ 785813 h 3076688"/>
                <a:gd name="connsiteX222" fmla="*/ 4238625 w 4743450"/>
                <a:gd name="connsiteY222" fmla="*/ 800100 h 3076688"/>
                <a:gd name="connsiteX223" fmla="*/ 4257675 w 4743450"/>
                <a:gd name="connsiteY223" fmla="*/ 828675 h 3076688"/>
                <a:gd name="connsiteX224" fmla="*/ 4262438 w 4743450"/>
                <a:gd name="connsiteY224" fmla="*/ 842963 h 3076688"/>
                <a:gd name="connsiteX225" fmla="*/ 4276725 w 4743450"/>
                <a:gd name="connsiteY225" fmla="*/ 852488 h 3076688"/>
                <a:gd name="connsiteX226" fmla="*/ 4286250 w 4743450"/>
                <a:gd name="connsiteY226" fmla="*/ 871538 h 3076688"/>
                <a:gd name="connsiteX227" fmla="*/ 4314825 w 4743450"/>
                <a:gd name="connsiteY227" fmla="*/ 895350 h 3076688"/>
                <a:gd name="connsiteX228" fmla="*/ 4338638 w 4743450"/>
                <a:gd name="connsiteY228" fmla="*/ 914400 h 3076688"/>
                <a:gd name="connsiteX229" fmla="*/ 4348163 w 4743450"/>
                <a:gd name="connsiteY229" fmla="*/ 928688 h 3076688"/>
                <a:gd name="connsiteX230" fmla="*/ 4362450 w 4743450"/>
                <a:gd name="connsiteY230" fmla="*/ 938213 h 3076688"/>
                <a:gd name="connsiteX231" fmla="*/ 4376738 w 4743450"/>
                <a:gd name="connsiteY231" fmla="*/ 957263 h 3076688"/>
                <a:gd name="connsiteX232" fmla="*/ 4433888 w 4743450"/>
                <a:gd name="connsiteY232" fmla="*/ 990600 h 3076688"/>
                <a:gd name="connsiteX233" fmla="*/ 4448175 w 4743450"/>
                <a:gd name="connsiteY233" fmla="*/ 1000125 h 3076688"/>
                <a:gd name="connsiteX234" fmla="*/ 4476750 w 4743450"/>
                <a:gd name="connsiteY234" fmla="*/ 1028700 h 3076688"/>
                <a:gd name="connsiteX235" fmla="*/ 4529138 w 4743450"/>
                <a:gd name="connsiteY235" fmla="*/ 1071563 h 3076688"/>
                <a:gd name="connsiteX236" fmla="*/ 4567238 w 4743450"/>
                <a:gd name="connsiteY236" fmla="*/ 1104900 h 3076688"/>
                <a:gd name="connsiteX237" fmla="*/ 4581525 w 4743450"/>
                <a:gd name="connsiteY237" fmla="*/ 1123950 h 3076688"/>
                <a:gd name="connsiteX238" fmla="*/ 4600575 w 4743450"/>
                <a:gd name="connsiteY238" fmla="*/ 1152525 h 3076688"/>
                <a:gd name="connsiteX239" fmla="*/ 4614863 w 4743450"/>
                <a:gd name="connsiteY239" fmla="*/ 1162050 h 3076688"/>
                <a:gd name="connsiteX240" fmla="*/ 4633913 w 4743450"/>
                <a:gd name="connsiteY240" fmla="*/ 1190625 h 3076688"/>
                <a:gd name="connsiteX241" fmla="*/ 4638675 w 4743450"/>
                <a:gd name="connsiteY241" fmla="*/ 1204913 h 3076688"/>
                <a:gd name="connsiteX242" fmla="*/ 4648200 w 4743450"/>
                <a:gd name="connsiteY242" fmla="*/ 1219200 h 3076688"/>
                <a:gd name="connsiteX243" fmla="*/ 4662488 w 4743450"/>
                <a:gd name="connsiteY243" fmla="*/ 1271588 h 3076688"/>
                <a:gd name="connsiteX244" fmla="*/ 4672013 w 4743450"/>
                <a:gd name="connsiteY244" fmla="*/ 1295400 h 3076688"/>
                <a:gd name="connsiteX245" fmla="*/ 4681538 w 4743450"/>
                <a:gd name="connsiteY245" fmla="*/ 1438275 h 3076688"/>
                <a:gd name="connsiteX246" fmla="*/ 4686300 w 4743450"/>
                <a:gd name="connsiteY246" fmla="*/ 1628775 h 3076688"/>
                <a:gd name="connsiteX247" fmla="*/ 4691063 w 4743450"/>
                <a:gd name="connsiteY247" fmla="*/ 1652588 h 3076688"/>
                <a:gd name="connsiteX248" fmla="*/ 4695825 w 4743450"/>
                <a:gd name="connsiteY248" fmla="*/ 1704975 h 3076688"/>
                <a:gd name="connsiteX249" fmla="*/ 4700588 w 4743450"/>
                <a:gd name="connsiteY249" fmla="*/ 1719263 h 3076688"/>
                <a:gd name="connsiteX250" fmla="*/ 4710113 w 4743450"/>
                <a:gd name="connsiteY250" fmla="*/ 1766888 h 3076688"/>
                <a:gd name="connsiteX251" fmla="*/ 4714875 w 4743450"/>
                <a:gd name="connsiteY251" fmla="*/ 1785938 h 3076688"/>
                <a:gd name="connsiteX252" fmla="*/ 4719638 w 4743450"/>
                <a:gd name="connsiteY252" fmla="*/ 1838325 h 3076688"/>
                <a:gd name="connsiteX253" fmla="*/ 4729163 w 4743450"/>
                <a:gd name="connsiteY253" fmla="*/ 1881188 h 3076688"/>
                <a:gd name="connsiteX254" fmla="*/ 4738688 w 4743450"/>
                <a:gd name="connsiteY254" fmla="*/ 2019300 h 3076688"/>
                <a:gd name="connsiteX255" fmla="*/ 4743450 w 4743450"/>
                <a:gd name="connsiteY255" fmla="*/ 2071688 h 3076688"/>
                <a:gd name="connsiteX256" fmla="*/ 4738688 w 4743450"/>
                <a:gd name="connsiteY256" fmla="*/ 2257425 h 3076688"/>
                <a:gd name="connsiteX257" fmla="*/ 4733925 w 4743450"/>
                <a:gd name="connsiteY257" fmla="*/ 2276475 h 3076688"/>
                <a:gd name="connsiteX258" fmla="*/ 4729163 w 4743450"/>
                <a:gd name="connsiteY258" fmla="*/ 2319338 h 3076688"/>
                <a:gd name="connsiteX259" fmla="*/ 4714875 w 4743450"/>
                <a:gd name="connsiteY259" fmla="*/ 2381250 h 3076688"/>
                <a:gd name="connsiteX260" fmla="*/ 4705350 w 4743450"/>
                <a:gd name="connsiteY260" fmla="*/ 2400300 h 3076688"/>
                <a:gd name="connsiteX261" fmla="*/ 4695825 w 4743450"/>
                <a:gd name="connsiteY261" fmla="*/ 2433638 h 3076688"/>
                <a:gd name="connsiteX262" fmla="*/ 4672013 w 4743450"/>
                <a:gd name="connsiteY262" fmla="*/ 2466975 h 3076688"/>
                <a:gd name="connsiteX263" fmla="*/ 4643438 w 4743450"/>
                <a:gd name="connsiteY263" fmla="*/ 2509838 h 3076688"/>
                <a:gd name="connsiteX264" fmla="*/ 4624388 w 4743450"/>
                <a:gd name="connsiteY264" fmla="*/ 2543175 h 3076688"/>
                <a:gd name="connsiteX265" fmla="*/ 4591050 w 4743450"/>
                <a:gd name="connsiteY265" fmla="*/ 2586038 h 3076688"/>
                <a:gd name="connsiteX266" fmla="*/ 4576763 w 4743450"/>
                <a:gd name="connsiteY266" fmla="*/ 2605088 h 3076688"/>
                <a:gd name="connsiteX267" fmla="*/ 4562475 w 4743450"/>
                <a:gd name="connsiteY267" fmla="*/ 2614613 h 3076688"/>
                <a:gd name="connsiteX268" fmla="*/ 4533900 w 4743450"/>
                <a:gd name="connsiteY268" fmla="*/ 2643188 h 3076688"/>
                <a:gd name="connsiteX269" fmla="*/ 4519613 w 4743450"/>
                <a:gd name="connsiteY269" fmla="*/ 2657475 h 3076688"/>
                <a:gd name="connsiteX270" fmla="*/ 4505325 w 4743450"/>
                <a:gd name="connsiteY270" fmla="*/ 2667000 h 3076688"/>
                <a:gd name="connsiteX271" fmla="*/ 4462463 w 4743450"/>
                <a:gd name="connsiteY271" fmla="*/ 2700338 h 3076688"/>
                <a:gd name="connsiteX272" fmla="*/ 4429125 w 4743450"/>
                <a:gd name="connsiteY272" fmla="*/ 2728913 h 3076688"/>
                <a:gd name="connsiteX273" fmla="*/ 4414838 w 4743450"/>
                <a:gd name="connsiteY273" fmla="*/ 2743200 h 3076688"/>
                <a:gd name="connsiteX274" fmla="*/ 4395788 w 4743450"/>
                <a:gd name="connsiteY274" fmla="*/ 2752725 h 3076688"/>
                <a:gd name="connsiteX275" fmla="*/ 4376738 w 4743450"/>
                <a:gd name="connsiteY275" fmla="*/ 2767013 h 3076688"/>
                <a:gd name="connsiteX276" fmla="*/ 4333875 w 4743450"/>
                <a:gd name="connsiteY276" fmla="*/ 2790825 h 3076688"/>
                <a:gd name="connsiteX277" fmla="*/ 4319588 w 4743450"/>
                <a:gd name="connsiteY277" fmla="*/ 2800350 h 3076688"/>
                <a:gd name="connsiteX278" fmla="*/ 4276725 w 4743450"/>
                <a:gd name="connsiteY278" fmla="*/ 2819400 h 3076688"/>
                <a:gd name="connsiteX279" fmla="*/ 4233863 w 4743450"/>
                <a:gd name="connsiteY279" fmla="*/ 2843213 h 3076688"/>
                <a:gd name="connsiteX280" fmla="*/ 4214813 w 4743450"/>
                <a:gd name="connsiteY280" fmla="*/ 2847975 h 3076688"/>
                <a:gd name="connsiteX281" fmla="*/ 4195763 w 4743450"/>
                <a:gd name="connsiteY281" fmla="*/ 2857500 h 3076688"/>
                <a:gd name="connsiteX282" fmla="*/ 4167188 w 4743450"/>
                <a:gd name="connsiteY282" fmla="*/ 2867025 h 3076688"/>
                <a:gd name="connsiteX283" fmla="*/ 4110038 w 4743450"/>
                <a:gd name="connsiteY283" fmla="*/ 2900363 h 3076688"/>
                <a:gd name="connsiteX284" fmla="*/ 4095750 w 4743450"/>
                <a:gd name="connsiteY284" fmla="*/ 2905125 h 3076688"/>
                <a:gd name="connsiteX285" fmla="*/ 4067175 w 4743450"/>
                <a:gd name="connsiteY285" fmla="*/ 2919413 h 3076688"/>
                <a:gd name="connsiteX286" fmla="*/ 4052888 w 4743450"/>
                <a:gd name="connsiteY286" fmla="*/ 2928938 h 3076688"/>
                <a:gd name="connsiteX287" fmla="*/ 4005263 w 4743450"/>
                <a:gd name="connsiteY287" fmla="*/ 2943225 h 3076688"/>
                <a:gd name="connsiteX288" fmla="*/ 3962400 w 4743450"/>
                <a:gd name="connsiteY288" fmla="*/ 2967038 h 3076688"/>
                <a:gd name="connsiteX289" fmla="*/ 3919538 w 4743450"/>
                <a:gd name="connsiteY289" fmla="*/ 2981325 h 3076688"/>
                <a:gd name="connsiteX290" fmla="*/ 3905250 w 4743450"/>
                <a:gd name="connsiteY290" fmla="*/ 2986088 h 3076688"/>
                <a:gd name="connsiteX291" fmla="*/ 3876675 w 4743450"/>
                <a:gd name="connsiteY291" fmla="*/ 2995613 h 3076688"/>
                <a:gd name="connsiteX292" fmla="*/ 3862388 w 4743450"/>
                <a:gd name="connsiteY292" fmla="*/ 3009900 h 3076688"/>
                <a:gd name="connsiteX293" fmla="*/ 3848100 w 4743450"/>
                <a:gd name="connsiteY293" fmla="*/ 3014663 h 3076688"/>
                <a:gd name="connsiteX294" fmla="*/ 3819525 w 4743450"/>
                <a:gd name="connsiteY294" fmla="*/ 3028950 h 3076688"/>
                <a:gd name="connsiteX295" fmla="*/ 3790950 w 4743450"/>
                <a:gd name="connsiteY295" fmla="*/ 3038475 h 3076688"/>
                <a:gd name="connsiteX296" fmla="*/ 3757613 w 4743450"/>
                <a:gd name="connsiteY296" fmla="*/ 3057525 h 3076688"/>
                <a:gd name="connsiteX297" fmla="*/ 3738563 w 4743450"/>
                <a:gd name="connsiteY297" fmla="*/ 3062288 h 3076688"/>
                <a:gd name="connsiteX298" fmla="*/ 3724275 w 4743450"/>
                <a:gd name="connsiteY298" fmla="*/ 3067050 h 3076688"/>
                <a:gd name="connsiteX299" fmla="*/ 3709988 w 4743450"/>
                <a:gd name="connsiteY299" fmla="*/ 3076575 h 3076688"/>
                <a:gd name="connsiteX300" fmla="*/ 3700463 w 4743450"/>
                <a:gd name="connsiteY300" fmla="*/ 3062288 h 3076688"/>
                <a:gd name="connsiteX301" fmla="*/ 3705225 w 4743450"/>
                <a:gd name="connsiteY301" fmla="*/ 3024188 h 3076688"/>
                <a:gd name="connsiteX302" fmla="*/ 3729038 w 4743450"/>
                <a:gd name="connsiteY302" fmla="*/ 2981325 h 3076688"/>
                <a:gd name="connsiteX303" fmla="*/ 3743325 w 4743450"/>
                <a:gd name="connsiteY303" fmla="*/ 2943225 h 3076688"/>
                <a:gd name="connsiteX304" fmla="*/ 3776663 w 4743450"/>
                <a:gd name="connsiteY304" fmla="*/ 2890838 h 3076688"/>
                <a:gd name="connsiteX305" fmla="*/ 3786188 w 4743450"/>
                <a:gd name="connsiteY305" fmla="*/ 2871788 h 3076688"/>
                <a:gd name="connsiteX306" fmla="*/ 3800475 w 4743450"/>
                <a:gd name="connsiteY306" fmla="*/ 2857500 h 3076688"/>
                <a:gd name="connsiteX307" fmla="*/ 3814763 w 4743450"/>
                <a:gd name="connsiteY307" fmla="*/ 2838450 h 3076688"/>
                <a:gd name="connsiteX308" fmla="*/ 3829050 w 4743450"/>
                <a:gd name="connsiteY308" fmla="*/ 2824163 h 3076688"/>
                <a:gd name="connsiteX309" fmla="*/ 3848100 w 4743450"/>
                <a:gd name="connsiteY309" fmla="*/ 2790825 h 3076688"/>
                <a:gd name="connsiteX310" fmla="*/ 3857625 w 4743450"/>
                <a:gd name="connsiteY310" fmla="*/ 2776538 h 3076688"/>
                <a:gd name="connsiteX311" fmla="*/ 3876675 w 4743450"/>
                <a:gd name="connsiteY311" fmla="*/ 2743200 h 3076688"/>
                <a:gd name="connsiteX312" fmla="*/ 3881438 w 4743450"/>
                <a:gd name="connsiteY312" fmla="*/ 2724150 h 3076688"/>
                <a:gd name="connsiteX313" fmla="*/ 3900488 w 4743450"/>
                <a:gd name="connsiteY313" fmla="*/ 2686050 h 3076688"/>
                <a:gd name="connsiteX314" fmla="*/ 3890963 w 4743450"/>
                <a:gd name="connsiteY314" fmla="*/ 2528888 h 3076688"/>
                <a:gd name="connsiteX315" fmla="*/ 3886200 w 4743450"/>
                <a:gd name="connsiteY315" fmla="*/ 2514600 h 3076688"/>
                <a:gd name="connsiteX316" fmla="*/ 3881438 w 4743450"/>
                <a:gd name="connsiteY316" fmla="*/ 2495550 h 3076688"/>
                <a:gd name="connsiteX317" fmla="*/ 3871913 w 4743450"/>
                <a:gd name="connsiteY317" fmla="*/ 2481263 h 3076688"/>
                <a:gd name="connsiteX318" fmla="*/ 3857625 w 4743450"/>
                <a:gd name="connsiteY318" fmla="*/ 2447925 h 3076688"/>
                <a:gd name="connsiteX319" fmla="*/ 3838575 w 4743450"/>
                <a:gd name="connsiteY319" fmla="*/ 2419350 h 3076688"/>
                <a:gd name="connsiteX320" fmla="*/ 3819525 w 4743450"/>
                <a:gd name="connsiteY320" fmla="*/ 2390775 h 3076688"/>
                <a:gd name="connsiteX321" fmla="*/ 3795713 w 4743450"/>
                <a:gd name="connsiteY321" fmla="*/ 2352675 h 3076688"/>
                <a:gd name="connsiteX322" fmla="*/ 3786188 w 4743450"/>
                <a:gd name="connsiteY322" fmla="*/ 2333625 h 3076688"/>
                <a:gd name="connsiteX323" fmla="*/ 3771900 w 4743450"/>
                <a:gd name="connsiteY323" fmla="*/ 2324100 h 3076688"/>
                <a:gd name="connsiteX324" fmla="*/ 3748088 w 4743450"/>
                <a:gd name="connsiteY324" fmla="*/ 2295525 h 3076688"/>
                <a:gd name="connsiteX325" fmla="*/ 3733800 w 4743450"/>
                <a:gd name="connsiteY325" fmla="*/ 2276475 h 3076688"/>
                <a:gd name="connsiteX326" fmla="*/ 3700463 w 4743450"/>
                <a:gd name="connsiteY326" fmla="*/ 2243138 h 3076688"/>
                <a:gd name="connsiteX327" fmla="*/ 3686175 w 4743450"/>
                <a:gd name="connsiteY327" fmla="*/ 2228850 h 3076688"/>
                <a:gd name="connsiteX328" fmla="*/ 3676650 w 4743450"/>
                <a:gd name="connsiteY328" fmla="*/ 2214563 h 3076688"/>
                <a:gd name="connsiteX329" fmla="*/ 3657600 w 4743450"/>
                <a:gd name="connsiteY329" fmla="*/ 2200275 h 3076688"/>
                <a:gd name="connsiteX330" fmla="*/ 3624263 w 4743450"/>
                <a:gd name="connsiteY330" fmla="*/ 2157413 h 3076688"/>
                <a:gd name="connsiteX331" fmla="*/ 3605213 w 4743450"/>
                <a:gd name="connsiteY331" fmla="*/ 2128838 h 3076688"/>
                <a:gd name="connsiteX332" fmla="*/ 3581400 w 4743450"/>
                <a:gd name="connsiteY332" fmla="*/ 2100263 h 3076688"/>
                <a:gd name="connsiteX333" fmla="*/ 3567113 w 4743450"/>
                <a:gd name="connsiteY333" fmla="*/ 2090738 h 3076688"/>
                <a:gd name="connsiteX334" fmla="*/ 3538538 w 4743450"/>
                <a:gd name="connsiteY334" fmla="*/ 2062163 h 3076688"/>
                <a:gd name="connsiteX335" fmla="*/ 3529013 w 4743450"/>
                <a:gd name="connsiteY335" fmla="*/ 2047875 h 3076688"/>
                <a:gd name="connsiteX336" fmla="*/ 3490913 w 4743450"/>
                <a:gd name="connsiteY336" fmla="*/ 2019300 h 3076688"/>
                <a:gd name="connsiteX337" fmla="*/ 3467100 w 4743450"/>
                <a:gd name="connsiteY337" fmla="*/ 1995488 h 3076688"/>
                <a:gd name="connsiteX338" fmla="*/ 3452813 w 4743450"/>
                <a:gd name="connsiteY338" fmla="*/ 1981200 h 3076688"/>
                <a:gd name="connsiteX339" fmla="*/ 3429000 w 4743450"/>
                <a:gd name="connsiteY339" fmla="*/ 1962150 h 3076688"/>
                <a:gd name="connsiteX340" fmla="*/ 3371850 w 4743450"/>
                <a:gd name="connsiteY340" fmla="*/ 1914525 h 3076688"/>
                <a:gd name="connsiteX341" fmla="*/ 3362325 w 4743450"/>
                <a:gd name="connsiteY341" fmla="*/ 1900238 h 3076688"/>
                <a:gd name="connsiteX342" fmla="*/ 3348038 w 4743450"/>
                <a:gd name="connsiteY342" fmla="*/ 1890713 h 3076688"/>
                <a:gd name="connsiteX343" fmla="*/ 3328988 w 4743450"/>
                <a:gd name="connsiteY343" fmla="*/ 1876425 h 3076688"/>
                <a:gd name="connsiteX344" fmla="*/ 3300413 w 4743450"/>
                <a:gd name="connsiteY344" fmla="*/ 1857375 h 3076688"/>
                <a:gd name="connsiteX345" fmla="*/ 3286125 w 4743450"/>
                <a:gd name="connsiteY345" fmla="*/ 1847850 h 3076688"/>
                <a:gd name="connsiteX346" fmla="*/ 3152775 w 4743450"/>
                <a:gd name="connsiteY346" fmla="*/ 1852613 h 3076688"/>
                <a:gd name="connsiteX347" fmla="*/ 3124200 w 4743450"/>
                <a:gd name="connsiteY347" fmla="*/ 1862138 h 3076688"/>
                <a:gd name="connsiteX348" fmla="*/ 3109913 w 4743450"/>
                <a:gd name="connsiteY348" fmla="*/ 1866900 h 3076688"/>
                <a:gd name="connsiteX349" fmla="*/ 3081338 w 4743450"/>
                <a:gd name="connsiteY349" fmla="*/ 1885950 h 3076688"/>
                <a:gd name="connsiteX350" fmla="*/ 3067050 w 4743450"/>
                <a:gd name="connsiteY350" fmla="*/ 1890713 h 3076688"/>
                <a:gd name="connsiteX351" fmla="*/ 3038475 w 4743450"/>
                <a:gd name="connsiteY351" fmla="*/ 1914525 h 3076688"/>
                <a:gd name="connsiteX352" fmla="*/ 2995613 w 4743450"/>
                <a:gd name="connsiteY352" fmla="*/ 1909763 h 3076688"/>
                <a:gd name="connsiteX353" fmla="*/ 2986088 w 4743450"/>
                <a:gd name="connsiteY353" fmla="*/ 1871663 h 3076688"/>
                <a:gd name="connsiteX354" fmla="*/ 2976563 w 4743450"/>
                <a:gd name="connsiteY354" fmla="*/ 1562100 h 3076688"/>
                <a:gd name="connsiteX355" fmla="*/ 2971800 w 4743450"/>
                <a:gd name="connsiteY355" fmla="*/ 1543050 h 3076688"/>
                <a:gd name="connsiteX356" fmla="*/ 2957513 w 4743450"/>
                <a:gd name="connsiteY356" fmla="*/ 1528763 h 3076688"/>
                <a:gd name="connsiteX357" fmla="*/ 2947988 w 4743450"/>
                <a:gd name="connsiteY357" fmla="*/ 1514475 h 3076688"/>
                <a:gd name="connsiteX358" fmla="*/ 2919413 w 4743450"/>
                <a:gd name="connsiteY358" fmla="*/ 1481138 h 3076688"/>
                <a:gd name="connsiteX359" fmla="*/ 2886075 w 4743450"/>
                <a:gd name="connsiteY359" fmla="*/ 1438275 h 3076688"/>
                <a:gd name="connsiteX360" fmla="*/ 2867025 w 4743450"/>
                <a:gd name="connsiteY360" fmla="*/ 1404938 h 3076688"/>
                <a:gd name="connsiteX361" fmla="*/ 2862263 w 4743450"/>
                <a:gd name="connsiteY361" fmla="*/ 1390650 h 3076688"/>
                <a:gd name="connsiteX362" fmla="*/ 2847975 w 4743450"/>
                <a:gd name="connsiteY362" fmla="*/ 1371600 h 3076688"/>
                <a:gd name="connsiteX363" fmla="*/ 2833688 w 4743450"/>
                <a:gd name="connsiteY363" fmla="*/ 1338263 h 3076688"/>
                <a:gd name="connsiteX364" fmla="*/ 2805113 w 4743450"/>
                <a:gd name="connsiteY364" fmla="*/ 1304925 h 3076688"/>
                <a:gd name="connsiteX365" fmla="*/ 2800350 w 4743450"/>
                <a:gd name="connsiteY365" fmla="*/ 1290638 h 3076688"/>
                <a:gd name="connsiteX366" fmla="*/ 2781300 w 4743450"/>
                <a:gd name="connsiteY366" fmla="*/ 1262063 h 3076688"/>
                <a:gd name="connsiteX367" fmla="*/ 2776538 w 4743450"/>
                <a:gd name="connsiteY367" fmla="*/ 1238250 h 3076688"/>
                <a:gd name="connsiteX368" fmla="*/ 2771775 w 4743450"/>
                <a:gd name="connsiteY368" fmla="*/ 1223963 h 3076688"/>
                <a:gd name="connsiteX369" fmla="*/ 2762250 w 4743450"/>
                <a:gd name="connsiteY369" fmla="*/ 1123950 h 3076688"/>
                <a:gd name="connsiteX370" fmla="*/ 2743200 w 4743450"/>
                <a:gd name="connsiteY370" fmla="*/ 1114425 h 3076688"/>
                <a:gd name="connsiteX371" fmla="*/ 2728913 w 4743450"/>
                <a:gd name="connsiteY371" fmla="*/ 1104900 h 3076688"/>
                <a:gd name="connsiteX372" fmla="*/ 2700338 w 4743450"/>
                <a:gd name="connsiteY372" fmla="*/ 1095375 h 3076688"/>
                <a:gd name="connsiteX373" fmla="*/ 2643188 w 4743450"/>
                <a:gd name="connsiteY373" fmla="*/ 1100138 h 3076688"/>
                <a:gd name="connsiteX374" fmla="*/ 2571750 w 4743450"/>
                <a:gd name="connsiteY374" fmla="*/ 1114425 h 3076688"/>
                <a:gd name="connsiteX375" fmla="*/ 2543175 w 4743450"/>
                <a:gd name="connsiteY375" fmla="*/ 1119188 h 3076688"/>
                <a:gd name="connsiteX376" fmla="*/ 2524125 w 4743450"/>
                <a:gd name="connsiteY376" fmla="*/ 1123950 h 3076688"/>
                <a:gd name="connsiteX377" fmla="*/ 2443163 w 4743450"/>
                <a:gd name="connsiteY377" fmla="*/ 1138238 h 3076688"/>
                <a:gd name="connsiteX378" fmla="*/ 2419350 w 4743450"/>
                <a:gd name="connsiteY378" fmla="*/ 1143000 h 3076688"/>
                <a:gd name="connsiteX379" fmla="*/ 2333625 w 4743450"/>
                <a:gd name="connsiteY379" fmla="*/ 1166813 h 3076688"/>
                <a:gd name="connsiteX380" fmla="*/ 2309813 w 4743450"/>
                <a:gd name="connsiteY380" fmla="*/ 1176338 h 3076688"/>
                <a:gd name="connsiteX381" fmla="*/ 2266950 w 4743450"/>
                <a:gd name="connsiteY381" fmla="*/ 1185863 h 3076688"/>
                <a:gd name="connsiteX382" fmla="*/ 2247900 w 4743450"/>
                <a:gd name="connsiteY382" fmla="*/ 1200150 h 3076688"/>
                <a:gd name="connsiteX383" fmla="*/ 2100263 w 4743450"/>
                <a:gd name="connsiteY383" fmla="*/ 1214438 h 3076688"/>
                <a:gd name="connsiteX384" fmla="*/ 2019300 w 4743450"/>
                <a:gd name="connsiteY384" fmla="*/ 1209675 h 3076688"/>
                <a:gd name="connsiteX385" fmla="*/ 2005013 w 4743450"/>
                <a:gd name="connsiteY385" fmla="*/ 1200150 h 3076688"/>
                <a:gd name="connsiteX386" fmla="*/ 1971675 w 4743450"/>
                <a:gd name="connsiteY386" fmla="*/ 1190625 h 3076688"/>
                <a:gd name="connsiteX387" fmla="*/ 1928813 w 4743450"/>
                <a:gd name="connsiteY387" fmla="*/ 1171575 h 3076688"/>
                <a:gd name="connsiteX388" fmla="*/ 1785938 w 4743450"/>
                <a:gd name="connsiteY388" fmla="*/ 1166813 h 3076688"/>
                <a:gd name="connsiteX389" fmla="*/ 1590675 w 4743450"/>
                <a:gd name="connsiteY389" fmla="*/ 1176338 h 3076688"/>
                <a:gd name="connsiteX390" fmla="*/ 1533525 w 4743450"/>
                <a:gd name="connsiteY390" fmla="*/ 1190625 h 3076688"/>
                <a:gd name="connsiteX391" fmla="*/ 1471613 w 4743450"/>
                <a:gd name="connsiteY391" fmla="*/ 1209675 h 3076688"/>
                <a:gd name="connsiteX392" fmla="*/ 1404938 w 4743450"/>
                <a:gd name="connsiteY392" fmla="*/ 1247775 h 3076688"/>
                <a:gd name="connsiteX393" fmla="*/ 1385888 w 4743450"/>
                <a:gd name="connsiteY393" fmla="*/ 1257300 h 3076688"/>
                <a:gd name="connsiteX394" fmla="*/ 1366838 w 4743450"/>
                <a:gd name="connsiteY394" fmla="*/ 1271588 h 3076688"/>
                <a:gd name="connsiteX395" fmla="*/ 1323975 w 4743450"/>
                <a:gd name="connsiteY395" fmla="*/ 1300163 h 3076688"/>
                <a:gd name="connsiteX396" fmla="*/ 1295400 w 4743450"/>
                <a:gd name="connsiteY396" fmla="*/ 1319213 h 3076688"/>
                <a:gd name="connsiteX397" fmla="*/ 1271588 w 4743450"/>
                <a:gd name="connsiteY397" fmla="*/ 1328738 h 3076688"/>
                <a:gd name="connsiteX398" fmla="*/ 1247775 w 4743450"/>
                <a:gd name="connsiteY398" fmla="*/ 1343025 h 3076688"/>
                <a:gd name="connsiteX399" fmla="*/ 1228725 w 4743450"/>
                <a:gd name="connsiteY399" fmla="*/ 1352550 h 3076688"/>
                <a:gd name="connsiteX400" fmla="*/ 1204913 w 4743450"/>
                <a:gd name="connsiteY400" fmla="*/ 1366838 h 3076688"/>
                <a:gd name="connsiteX401" fmla="*/ 1190625 w 4743450"/>
                <a:gd name="connsiteY401" fmla="*/ 1376363 h 3076688"/>
                <a:gd name="connsiteX402" fmla="*/ 1176338 w 4743450"/>
                <a:gd name="connsiteY402" fmla="*/ 1381125 h 3076688"/>
                <a:gd name="connsiteX403" fmla="*/ 1152525 w 4743450"/>
                <a:gd name="connsiteY403" fmla="*/ 1395413 h 3076688"/>
                <a:gd name="connsiteX404" fmla="*/ 1128713 w 4743450"/>
                <a:gd name="connsiteY404" fmla="*/ 1414463 h 3076688"/>
                <a:gd name="connsiteX405" fmla="*/ 1085850 w 4743450"/>
                <a:gd name="connsiteY405" fmla="*/ 1438275 h 3076688"/>
                <a:gd name="connsiteX406" fmla="*/ 1057275 w 4743450"/>
                <a:gd name="connsiteY406" fmla="*/ 1457325 h 3076688"/>
                <a:gd name="connsiteX407" fmla="*/ 1038225 w 4743450"/>
                <a:gd name="connsiteY407" fmla="*/ 1466850 h 3076688"/>
                <a:gd name="connsiteX408" fmla="*/ 1019175 w 4743450"/>
                <a:gd name="connsiteY408" fmla="*/ 1481138 h 3076688"/>
                <a:gd name="connsiteX409" fmla="*/ 1004888 w 4743450"/>
                <a:gd name="connsiteY409" fmla="*/ 1490663 h 3076688"/>
                <a:gd name="connsiteX410" fmla="*/ 971550 w 4743450"/>
                <a:gd name="connsiteY410" fmla="*/ 1514475 h 3076688"/>
                <a:gd name="connsiteX411" fmla="*/ 952500 w 4743450"/>
                <a:gd name="connsiteY411" fmla="*/ 1524000 h 3076688"/>
                <a:gd name="connsiteX412" fmla="*/ 923925 w 4743450"/>
                <a:gd name="connsiteY412" fmla="*/ 1562100 h 3076688"/>
                <a:gd name="connsiteX413" fmla="*/ 904875 w 4743450"/>
                <a:gd name="connsiteY413" fmla="*/ 1590675 h 3076688"/>
                <a:gd name="connsiteX414" fmla="*/ 900113 w 4743450"/>
                <a:gd name="connsiteY414" fmla="*/ 1604963 h 3076688"/>
                <a:gd name="connsiteX415" fmla="*/ 890588 w 4743450"/>
                <a:gd name="connsiteY415" fmla="*/ 1619250 h 3076688"/>
                <a:gd name="connsiteX416" fmla="*/ 881063 w 4743450"/>
                <a:gd name="connsiteY416" fmla="*/ 1657350 h 3076688"/>
                <a:gd name="connsiteX417" fmla="*/ 876300 w 4743450"/>
                <a:gd name="connsiteY417" fmla="*/ 1676400 h 3076688"/>
                <a:gd name="connsiteX418" fmla="*/ 881063 w 4743450"/>
                <a:gd name="connsiteY418" fmla="*/ 1862138 h 3076688"/>
                <a:gd name="connsiteX419" fmla="*/ 890588 w 4743450"/>
                <a:gd name="connsiteY419" fmla="*/ 1890713 h 3076688"/>
                <a:gd name="connsiteX420" fmla="*/ 900113 w 4743450"/>
                <a:gd name="connsiteY420" fmla="*/ 1919288 h 3076688"/>
                <a:gd name="connsiteX421" fmla="*/ 909638 w 4743450"/>
                <a:gd name="connsiteY421" fmla="*/ 1943100 h 3076688"/>
                <a:gd name="connsiteX422" fmla="*/ 928688 w 4743450"/>
                <a:gd name="connsiteY422" fmla="*/ 2000250 h 3076688"/>
                <a:gd name="connsiteX423" fmla="*/ 933450 w 4743450"/>
                <a:gd name="connsiteY423" fmla="*/ 2024063 h 3076688"/>
                <a:gd name="connsiteX424" fmla="*/ 957263 w 4743450"/>
                <a:gd name="connsiteY424" fmla="*/ 2071688 h 3076688"/>
                <a:gd name="connsiteX425" fmla="*/ 971550 w 4743450"/>
                <a:gd name="connsiteY425" fmla="*/ 2105025 h 3076688"/>
                <a:gd name="connsiteX426" fmla="*/ 981075 w 4743450"/>
                <a:gd name="connsiteY426" fmla="*/ 2124075 h 3076688"/>
                <a:gd name="connsiteX427" fmla="*/ 995363 w 4743450"/>
                <a:gd name="connsiteY427" fmla="*/ 2138363 h 3076688"/>
                <a:gd name="connsiteX428" fmla="*/ 1004888 w 4743450"/>
                <a:gd name="connsiteY428" fmla="*/ 2152650 h 3076688"/>
                <a:gd name="connsiteX429" fmla="*/ 1038225 w 4743450"/>
                <a:gd name="connsiteY429" fmla="*/ 2171700 h 3076688"/>
                <a:gd name="connsiteX430" fmla="*/ 1066800 w 4743450"/>
                <a:gd name="connsiteY430" fmla="*/ 2176463 h 3076688"/>
                <a:gd name="connsiteX431" fmla="*/ 1147763 w 4743450"/>
                <a:gd name="connsiteY431" fmla="*/ 2190750 h 3076688"/>
                <a:gd name="connsiteX432" fmla="*/ 1190625 w 4743450"/>
                <a:gd name="connsiteY432" fmla="*/ 2200275 h 3076688"/>
                <a:gd name="connsiteX433" fmla="*/ 1209675 w 4743450"/>
                <a:gd name="connsiteY433" fmla="*/ 2205038 h 3076688"/>
                <a:gd name="connsiteX434" fmla="*/ 1323975 w 4743450"/>
                <a:gd name="connsiteY434" fmla="*/ 2209800 h 3076688"/>
                <a:gd name="connsiteX435" fmla="*/ 1385888 w 4743450"/>
                <a:gd name="connsiteY435" fmla="*/ 2219325 h 3076688"/>
                <a:gd name="connsiteX436" fmla="*/ 1414463 w 4743450"/>
                <a:gd name="connsiteY436" fmla="*/ 2224088 h 3076688"/>
                <a:gd name="connsiteX437" fmla="*/ 1433513 w 4743450"/>
                <a:gd name="connsiteY437" fmla="*/ 2228850 h 3076688"/>
                <a:gd name="connsiteX438" fmla="*/ 1500188 w 4743450"/>
                <a:gd name="connsiteY438" fmla="*/ 2238375 h 3076688"/>
                <a:gd name="connsiteX439" fmla="*/ 1524000 w 4743450"/>
                <a:gd name="connsiteY439" fmla="*/ 2243138 h 3076688"/>
                <a:gd name="connsiteX440" fmla="*/ 1543050 w 4743450"/>
                <a:gd name="connsiteY440" fmla="*/ 2247900 h 3076688"/>
                <a:gd name="connsiteX441" fmla="*/ 1571625 w 4743450"/>
                <a:gd name="connsiteY441" fmla="*/ 2257425 h 3076688"/>
                <a:gd name="connsiteX442" fmla="*/ 1590675 w 4743450"/>
                <a:gd name="connsiteY442" fmla="*/ 2262188 h 3076688"/>
                <a:gd name="connsiteX443" fmla="*/ 1604963 w 4743450"/>
                <a:gd name="connsiteY443" fmla="*/ 2266950 h 3076688"/>
                <a:gd name="connsiteX444" fmla="*/ 1628775 w 4743450"/>
                <a:gd name="connsiteY444" fmla="*/ 2271713 h 3076688"/>
                <a:gd name="connsiteX445" fmla="*/ 1924050 w 4743450"/>
                <a:gd name="connsiteY445" fmla="*/ 2266950 h 3076688"/>
                <a:gd name="connsiteX446" fmla="*/ 1943100 w 4743450"/>
                <a:gd name="connsiteY446" fmla="*/ 2262188 h 3076688"/>
                <a:gd name="connsiteX447" fmla="*/ 1995488 w 4743450"/>
                <a:gd name="connsiteY447" fmla="*/ 2252663 h 3076688"/>
                <a:gd name="connsiteX448" fmla="*/ 2033588 w 4743450"/>
                <a:gd name="connsiteY448" fmla="*/ 2257425 h 3076688"/>
                <a:gd name="connsiteX449" fmla="*/ 2062163 w 4743450"/>
                <a:gd name="connsiteY449" fmla="*/ 2276475 h 3076688"/>
                <a:gd name="connsiteX450" fmla="*/ 2081213 w 4743450"/>
                <a:gd name="connsiteY450" fmla="*/ 2286000 h 3076688"/>
                <a:gd name="connsiteX451" fmla="*/ 2109788 w 4743450"/>
                <a:gd name="connsiteY451" fmla="*/ 2305050 h 3076688"/>
                <a:gd name="connsiteX452" fmla="*/ 2138363 w 4743450"/>
                <a:gd name="connsiteY452" fmla="*/ 2314575 h 3076688"/>
                <a:gd name="connsiteX453" fmla="*/ 2143125 w 4743450"/>
                <a:gd name="connsiteY453" fmla="*/ 2328863 h 3076688"/>
                <a:gd name="connsiteX454" fmla="*/ 2128838 w 4743450"/>
                <a:gd name="connsiteY454" fmla="*/ 2366963 h 3076688"/>
                <a:gd name="connsiteX455" fmla="*/ 2114550 w 4743450"/>
                <a:gd name="connsiteY455" fmla="*/ 2376488 h 3076688"/>
                <a:gd name="connsiteX456" fmla="*/ 2100263 w 4743450"/>
                <a:gd name="connsiteY456" fmla="*/ 2381250 h 3076688"/>
                <a:gd name="connsiteX457" fmla="*/ 2081213 w 4743450"/>
                <a:gd name="connsiteY457" fmla="*/ 2376488 h 3076688"/>
                <a:gd name="connsiteX458" fmla="*/ 2066925 w 4743450"/>
                <a:gd name="connsiteY458" fmla="*/ 2371725 h 3076688"/>
                <a:gd name="connsiteX459" fmla="*/ 2071688 w 4743450"/>
                <a:gd name="connsiteY459" fmla="*/ 2371725 h 3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</a:cxnLst>
              <a:rect l="l" t="t" r="r" b="b"/>
              <a:pathLst>
                <a:path w="4743450" h="3076688">
                  <a:moveTo>
                    <a:pt x="2071688" y="2371725"/>
                  </a:moveTo>
                  <a:lnTo>
                    <a:pt x="2071688" y="2371725"/>
                  </a:lnTo>
                  <a:cubicBezTo>
                    <a:pt x="2058988" y="2363788"/>
                    <a:pt x="2048441" y="2349830"/>
                    <a:pt x="2033588" y="2347913"/>
                  </a:cubicBezTo>
                  <a:cubicBezTo>
                    <a:pt x="1997341" y="2343236"/>
                    <a:pt x="1960490" y="2349872"/>
                    <a:pt x="1924050" y="2352675"/>
                  </a:cubicBezTo>
                  <a:cubicBezTo>
                    <a:pt x="1914134" y="2353438"/>
                    <a:pt x="1898546" y="2364026"/>
                    <a:pt x="1890713" y="2366963"/>
                  </a:cubicBezTo>
                  <a:cubicBezTo>
                    <a:pt x="1884584" y="2369261"/>
                    <a:pt x="1878013" y="2370138"/>
                    <a:pt x="1871663" y="2371725"/>
                  </a:cubicBezTo>
                  <a:cubicBezTo>
                    <a:pt x="1862138" y="2378075"/>
                    <a:pt x="1853948" y="2387155"/>
                    <a:pt x="1843088" y="2390775"/>
                  </a:cubicBezTo>
                  <a:cubicBezTo>
                    <a:pt x="1816891" y="2399508"/>
                    <a:pt x="1840364" y="2390291"/>
                    <a:pt x="1814513" y="2405063"/>
                  </a:cubicBezTo>
                  <a:cubicBezTo>
                    <a:pt x="1808349" y="2408585"/>
                    <a:pt x="1801627" y="2411066"/>
                    <a:pt x="1795463" y="2414588"/>
                  </a:cubicBezTo>
                  <a:cubicBezTo>
                    <a:pt x="1740925" y="2445752"/>
                    <a:pt x="1825988" y="2399000"/>
                    <a:pt x="1766888" y="2438400"/>
                  </a:cubicBezTo>
                  <a:cubicBezTo>
                    <a:pt x="1762711" y="2441185"/>
                    <a:pt x="1757214" y="2441185"/>
                    <a:pt x="1752600" y="2443163"/>
                  </a:cubicBezTo>
                  <a:cubicBezTo>
                    <a:pt x="1746075" y="2445960"/>
                    <a:pt x="1739638" y="2449035"/>
                    <a:pt x="1733550" y="2452688"/>
                  </a:cubicBezTo>
                  <a:cubicBezTo>
                    <a:pt x="1723734" y="2458578"/>
                    <a:pt x="1714500" y="2465388"/>
                    <a:pt x="1704975" y="2471738"/>
                  </a:cubicBezTo>
                  <a:cubicBezTo>
                    <a:pt x="1700213" y="2474913"/>
                    <a:pt x="1696241" y="2479875"/>
                    <a:pt x="1690688" y="2481263"/>
                  </a:cubicBezTo>
                  <a:lnTo>
                    <a:pt x="1671638" y="2486025"/>
                  </a:lnTo>
                  <a:cubicBezTo>
                    <a:pt x="1668463" y="2490788"/>
                    <a:pt x="1666967" y="2497279"/>
                    <a:pt x="1662113" y="2500313"/>
                  </a:cubicBezTo>
                  <a:cubicBezTo>
                    <a:pt x="1653599" y="2505634"/>
                    <a:pt x="1641892" y="2504269"/>
                    <a:pt x="1633538" y="2509838"/>
                  </a:cubicBezTo>
                  <a:cubicBezTo>
                    <a:pt x="1628775" y="2513013"/>
                    <a:pt x="1624220" y="2516523"/>
                    <a:pt x="1619250" y="2519363"/>
                  </a:cubicBezTo>
                  <a:cubicBezTo>
                    <a:pt x="1613086" y="2522885"/>
                    <a:pt x="1605977" y="2524762"/>
                    <a:pt x="1600200" y="2528888"/>
                  </a:cubicBezTo>
                  <a:cubicBezTo>
                    <a:pt x="1594720" y="2532803"/>
                    <a:pt x="1591517" y="2539439"/>
                    <a:pt x="1585913" y="2543175"/>
                  </a:cubicBezTo>
                  <a:cubicBezTo>
                    <a:pt x="1581736" y="2545960"/>
                    <a:pt x="1576014" y="2545500"/>
                    <a:pt x="1571625" y="2547938"/>
                  </a:cubicBezTo>
                  <a:cubicBezTo>
                    <a:pt x="1561618" y="2553497"/>
                    <a:pt x="1552575" y="2560638"/>
                    <a:pt x="1543050" y="2566988"/>
                  </a:cubicBezTo>
                  <a:cubicBezTo>
                    <a:pt x="1538288" y="2570163"/>
                    <a:pt x="1534376" y="2575391"/>
                    <a:pt x="1528763" y="2576513"/>
                  </a:cubicBezTo>
                  <a:cubicBezTo>
                    <a:pt x="1519700" y="2578325"/>
                    <a:pt x="1500430" y="2581154"/>
                    <a:pt x="1490663" y="2586038"/>
                  </a:cubicBezTo>
                  <a:cubicBezTo>
                    <a:pt x="1485543" y="2588598"/>
                    <a:pt x="1481735" y="2593553"/>
                    <a:pt x="1476375" y="2595563"/>
                  </a:cubicBezTo>
                  <a:cubicBezTo>
                    <a:pt x="1468796" y="2598405"/>
                    <a:pt x="1460465" y="2598569"/>
                    <a:pt x="1452563" y="2600325"/>
                  </a:cubicBezTo>
                  <a:cubicBezTo>
                    <a:pt x="1446173" y="2601745"/>
                    <a:pt x="1440026" y="2604437"/>
                    <a:pt x="1433513" y="2605088"/>
                  </a:cubicBezTo>
                  <a:cubicBezTo>
                    <a:pt x="1355871" y="2612852"/>
                    <a:pt x="1177665" y="2613756"/>
                    <a:pt x="1138238" y="2614613"/>
                  </a:cubicBezTo>
                  <a:cubicBezTo>
                    <a:pt x="1130300" y="2616200"/>
                    <a:pt x="1122520" y="2619375"/>
                    <a:pt x="1114425" y="2619375"/>
                  </a:cubicBezTo>
                  <a:cubicBezTo>
                    <a:pt x="1061929" y="2619375"/>
                    <a:pt x="1049662" y="2614563"/>
                    <a:pt x="1004888" y="2609850"/>
                  </a:cubicBezTo>
                  <a:cubicBezTo>
                    <a:pt x="987450" y="2608014"/>
                    <a:pt x="969963" y="2606675"/>
                    <a:pt x="952500" y="2605088"/>
                  </a:cubicBezTo>
                  <a:cubicBezTo>
                    <a:pt x="946150" y="2603500"/>
                    <a:pt x="939660" y="2602395"/>
                    <a:pt x="933450" y="2600325"/>
                  </a:cubicBezTo>
                  <a:cubicBezTo>
                    <a:pt x="925340" y="2597622"/>
                    <a:pt x="917826" y="2593256"/>
                    <a:pt x="909638" y="2590800"/>
                  </a:cubicBezTo>
                  <a:cubicBezTo>
                    <a:pt x="901885" y="2588474"/>
                    <a:pt x="893635" y="2588168"/>
                    <a:pt x="885825" y="2586038"/>
                  </a:cubicBezTo>
                  <a:cubicBezTo>
                    <a:pt x="876139" y="2583396"/>
                    <a:pt x="866775" y="2579688"/>
                    <a:pt x="857250" y="2576513"/>
                  </a:cubicBezTo>
                  <a:cubicBezTo>
                    <a:pt x="852488" y="2574925"/>
                    <a:pt x="847886" y="2572734"/>
                    <a:pt x="842963" y="2571750"/>
                  </a:cubicBezTo>
                  <a:cubicBezTo>
                    <a:pt x="808143" y="2564787"/>
                    <a:pt x="827163" y="2568133"/>
                    <a:pt x="785813" y="2562225"/>
                  </a:cubicBezTo>
                  <a:cubicBezTo>
                    <a:pt x="733006" y="2544625"/>
                    <a:pt x="821539" y="2572942"/>
                    <a:pt x="671513" y="2547938"/>
                  </a:cubicBezTo>
                  <a:lnTo>
                    <a:pt x="614363" y="2538413"/>
                  </a:lnTo>
                  <a:cubicBezTo>
                    <a:pt x="596148" y="2532341"/>
                    <a:pt x="584726" y="2527723"/>
                    <a:pt x="566738" y="2524125"/>
                  </a:cubicBezTo>
                  <a:cubicBezTo>
                    <a:pt x="557269" y="2522231"/>
                    <a:pt x="547688" y="2520950"/>
                    <a:pt x="538163" y="2519363"/>
                  </a:cubicBezTo>
                  <a:cubicBezTo>
                    <a:pt x="531813" y="2516188"/>
                    <a:pt x="525638" y="2512635"/>
                    <a:pt x="519113" y="2509838"/>
                  </a:cubicBezTo>
                  <a:cubicBezTo>
                    <a:pt x="509544" y="2505737"/>
                    <a:pt x="495448" y="2502731"/>
                    <a:pt x="485775" y="2500313"/>
                  </a:cubicBezTo>
                  <a:cubicBezTo>
                    <a:pt x="470889" y="2490388"/>
                    <a:pt x="464909" y="2486074"/>
                    <a:pt x="447675" y="2476500"/>
                  </a:cubicBezTo>
                  <a:cubicBezTo>
                    <a:pt x="441469" y="2473052"/>
                    <a:pt x="435151" y="2469772"/>
                    <a:pt x="428625" y="2466975"/>
                  </a:cubicBezTo>
                  <a:cubicBezTo>
                    <a:pt x="424011" y="2464998"/>
                    <a:pt x="418828" y="2464458"/>
                    <a:pt x="414338" y="2462213"/>
                  </a:cubicBezTo>
                  <a:cubicBezTo>
                    <a:pt x="406058" y="2458073"/>
                    <a:pt x="398617" y="2452421"/>
                    <a:pt x="390525" y="2447925"/>
                  </a:cubicBezTo>
                  <a:cubicBezTo>
                    <a:pt x="384319" y="2444477"/>
                    <a:pt x="377495" y="2442163"/>
                    <a:pt x="371475" y="2438400"/>
                  </a:cubicBezTo>
                  <a:cubicBezTo>
                    <a:pt x="347035" y="2423126"/>
                    <a:pt x="356880" y="2422872"/>
                    <a:pt x="328613" y="2409825"/>
                  </a:cubicBezTo>
                  <a:cubicBezTo>
                    <a:pt x="316298" y="2404141"/>
                    <a:pt x="302645" y="2401604"/>
                    <a:pt x="290513" y="2395538"/>
                  </a:cubicBezTo>
                  <a:cubicBezTo>
                    <a:pt x="283952" y="2392257"/>
                    <a:pt x="251253" y="2369369"/>
                    <a:pt x="242888" y="2362200"/>
                  </a:cubicBezTo>
                  <a:cubicBezTo>
                    <a:pt x="220187" y="2342742"/>
                    <a:pt x="238614" y="2351252"/>
                    <a:pt x="214313" y="2343150"/>
                  </a:cubicBezTo>
                  <a:cubicBezTo>
                    <a:pt x="209550" y="2338388"/>
                    <a:pt x="205506" y="2332778"/>
                    <a:pt x="200025" y="2328863"/>
                  </a:cubicBezTo>
                  <a:cubicBezTo>
                    <a:pt x="194248" y="2324737"/>
                    <a:pt x="187181" y="2322786"/>
                    <a:pt x="180975" y="2319338"/>
                  </a:cubicBezTo>
                  <a:cubicBezTo>
                    <a:pt x="172883" y="2314842"/>
                    <a:pt x="165255" y="2309546"/>
                    <a:pt x="157163" y="2305050"/>
                  </a:cubicBezTo>
                  <a:cubicBezTo>
                    <a:pt x="150957" y="2301602"/>
                    <a:pt x="144201" y="2299178"/>
                    <a:pt x="138113" y="2295525"/>
                  </a:cubicBezTo>
                  <a:cubicBezTo>
                    <a:pt x="97174" y="2270962"/>
                    <a:pt x="123988" y="2281291"/>
                    <a:pt x="95250" y="2271713"/>
                  </a:cubicBezTo>
                  <a:cubicBezTo>
                    <a:pt x="90488" y="2266950"/>
                    <a:pt x="86137" y="2261737"/>
                    <a:pt x="80963" y="2257425"/>
                  </a:cubicBezTo>
                  <a:cubicBezTo>
                    <a:pt x="76566" y="2253761"/>
                    <a:pt x="69850" y="2252663"/>
                    <a:pt x="66675" y="2247900"/>
                  </a:cubicBezTo>
                  <a:cubicBezTo>
                    <a:pt x="63044" y="2242454"/>
                    <a:pt x="64840" y="2234704"/>
                    <a:pt x="61913" y="2228850"/>
                  </a:cubicBezTo>
                  <a:cubicBezTo>
                    <a:pt x="56794" y="2218611"/>
                    <a:pt x="42863" y="2200275"/>
                    <a:pt x="42863" y="2200275"/>
                  </a:cubicBezTo>
                  <a:cubicBezTo>
                    <a:pt x="41275" y="2193925"/>
                    <a:pt x="39898" y="2187519"/>
                    <a:pt x="38100" y="2181225"/>
                  </a:cubicBezTo>
                  <a:cubicBezTo>
                    <a:pt x="36721" y="2176398"/>
                    <a:pt x="34467" y="2171829"/>
                    <a:pt x="33338" y="2166938"/>
                  </a:cubicBezTo>
                  <a:cubicBezTo>
                    <a:pt x="29698" y="2151163"/>
                    <a:pt x="23813" y="2119313"/>
                    <a:pt x="23813" y="2119313"/>
                  </a:cubicBezTo>
                  <a:cubicBezTo>
                    <a:pt x="22225" y="2093913"/>
                    <a:pt x="21079" y="2068482"/>
                    <a:pt x="19050" y="2043113"/>
                  </a:cubicBezTo>
                  <a:cubicBezTo>
                    <a:pt x="17904" y="2028783"/>
                    <a:pt x="15533" y="2014572"/>
                    <a:pt x="14288" y="2000250"/>
                  </a:cubicBezTo>
                  <a:cubicBezTo>
                    <a:pt x="11059" y="1963114"/>
                    <a:pt x="12225" y="1938578"/>
                    <a:pt x="4763" y="1905000"/>
                  </a:cubicBezTo>
                  <a:cubicBezTo>
                    <a:pt x="3674" y="1900100"/>
                    <a:pt x="1588" y="1895475"/>
                    <a:pt x="0" y="1890713"/>
                  </a:cubicBezTo>
                  <a:cubicBezTo>
                    <a:pt x="1588" y="1830388"/>
                    <a:pt x="1823" y="1770012"/>
                    <a:pt x="4763" y="1709738"/>
                  </a:cubicBezTo>
                  <a:cubicBezTo>
                    <a:pt x="5008" y="1704724"/>
                    <a:pt x="8146" y="1700277"/>
                    <a:pt x="9525" y="1695450"/>
                  </a:cubicBezTo>
                  <a:cubicBezTo>
                    <a:pt x="12852" y="1683805"/>
                    <a:pt x="18156" y="1656310"/>
                    <a:pt x="23813" y="1647825"/>
                  </a:cubicBezTo>
                  <a:lnTo>
                    <a:pt x="33338" y="1633538"/>
                  </a:lnTo>
                  <a:lnTo>
                    <a:pt x="42863" y="1604963"/>
                  </a:lnTo>
                  <a:cubicBezTo>
                    <a:pt x="44450" y="1600200"/>
                    <a:pt x="44840" y="1594852"/>
                    <a:pt x="47625" y="1590675"/>
                  </a:cubicBezTo>
                  <a:lnTo>
                    <a:pt x="66675" y="1562100"/>
                  </a:lnTo>
                  <a:cubicBezTo>
                    <a:pt x="76988" y="1520853"/>
                    <a:pt x="64359" y="1565510"/>
                    <a:pt x="80963" y="1524000"/>
                  </a:cubicBezTo>
                  <a:cubicBezTo>
                    <a:pt x="84692" y="1514678"/>
                    <a:pt x="88053" y="1505166"/>
                    <a:pt x="90488" y="1495425"/>
                  </a:cubicBezTo>
                  <a:cubicBezTo>
                    <a:pt x="92075" y="1489075"/>
                    <a:pt x="92952" y="1482504"/>
                    <a:pt x="95250" y="1476375"/>
                  </a:cubicBezTo>
                  <a:cubicBezTo>
                    <a:pt x="97743" y="1469727"/>
                    <a:pt x="102282" y="1463972"/>
                    <a:pt x="104775" y="1457325"/>
                  </a:cubicBezTo>
                  <a:cubicBezTo>
                    <a:pt x="107073" y="1451196"/>
                    <a:pt x="107657" y="1444544"/>
                    <a:pt x="109538" y="1438275"/>
                  </a:cubicBezTo>
                  <a:cubicBezTo>
                    <a:pt x="112423" y="1428658"/>
                    <a:pt x="115888" y="1419225"/>
                    <a:pt x="119063" y="1409700"/>
                  </a:cubicBezTo>
                  <a:lnTo>
                    <a:pt x="123825" y="1395413"/>
                  </a:lnTo>
                  <a:cubicBezTo>
                    <a:pt x="134162" y="1312726"/>
                    <a:pt x="121145" y="1396617"/>
                    <a:pt x="138113" y="1328738"/>
                  </a:cubicBezTo>
                  <a:cubicBezTo>
                    <a:pt x="139700" y="1322388"/>
                    <a:pt x="139628" y="1315371"/>
                    <a:pt x="142875" y="1309688"/>
                  </a:cubicBezTo>
                  <a:cubicBezTo>
                    <a:pt x="149013" y="1298946"/>
                    <a:pt x="167993" y="1288648"/>
                    <a:pt x="176213" y="1281113"/>
                  </a:cubicBezTo>
                  <a:cubicBezTo>
                    <a:pt x="189453" y="1268977"/>
                    <a:pt x="199369" y="1252976"/>
                    <a:pt x="214313" y="1243013"/>
                  </a:cubicBezTo>
                  <a:cubicBezTo>
                    <a:pt x="223838" y="1236663"/>
                    <a:pt x="232028" y="1227584"/>
                    <a:pt x="242888" y="1223963"/>
                  </a:cubicBezTo>
                  <a:cubicBezTo>
                    <a:pt x="262605" y="1217390"/>
                    <a:pt x="252998" y="1221985"/>
                    <a:pt x="271463" y="1209675"/>
                  </a:cubicBezTo>
                  <a:lnTo>
                    <a:pt x="280988" y="1181100"/>
                  </a:lnTo>
                  <a:cubicBezTo>
                    <a:pt x="282575" y="1176338"/>
                    <a:pt x="282965" y="1170990"/>
                    <a:pt x="285750" y="1166813"/>
                  </a:cubicBezTo>
                  <a:cubicBezTo>
                    <a:pt x="333892" y="1094600"/>
                    <a:pt x="281787" y="1168711"/>
                    <a:pt x="319088" y="1123950"/>
                  </a:cubicBezTo>
                  <a:cubicBezTo>
                    <a:pt x="322752" y="1119553"/>
                    <a:pt x="323759" y="1112696"/>
                    <a:pt x="328613" y="1109663"/>
                  </a:cubicBezTo>
                  <a:cubicBezTo>
                    <a:pt x="337127" y="1104342"/>
                    <a:pt x="357188" y="1100138"/>
                    <a:pt x="357188" y="1100138"/>
                  </a:cubicBezTo>
                  <a:cubicBezTo>
                    <a:pt x="384272" y="1073052"/>
                    <a:pt x="358193" y="1094873"/>
                    <a:pt x="385763" y="1081088"/>
                  </a:cubicBezTo>
                  <a:cubicBezTo>
                    <a:pt x="390882" y="1078528"/>
                    <a:pt x="394528" y="1073069"/>
                    <a:pt x="400050" y="1071563"/>
                  </a:cubicBezTo>
                  <a:cubicBezTo>
                    <a:pt x="412398" y="1068195"/>
                    <a:pt x="425450" y="1068388"/>
                    <a:pt x="438150" y="1066800"/>
                  </a:cubicBezTo>
                  <a:cubicBezTo>
                    <a:pt x="442913" y="1065213"/>
                    <a:pt x="448261" y="1064823"/>
                    <a:pt x="452438" y="1062038"/>
                  </a:cubicBezTo>
                  <a:cubicBezTo>
                    <a:pt x="458042" y="1058302"/>
                    <a:pt x="461551" y="1052062"/>
                    <a:pt x="466725" y="1047750"/>
                  </a:cubicBezTo>
                  <a:cubicBezTo>
                    <a:pt x="471122" y="1044086"/>
                    <a:pt x="476250" y="1041400"/>
                    <a:pt x="481013" y="1038225"/>
                  </a:cubicBezTo>
                  <a:cubicBezTo>
                    <a:pt x="482600" y="1033463"/>
                    <a:pt x="484454" y="1028781"/>
                    <a:pt x="485775" y="1023938"/>
                  </a:cubicBezTo>
                  <a:cubicBezTo>
                    <a:pt x="489219" y="1011308"/>
                    <a:pt x="495300" y="985838"/>
                    <a:pt x="495300" y="985838"/>
                  </a:cubicBezTo>
                  <a:cubicBezTo>
                    <a:pt x="496888" y="960438"/>
                    <a:pt x="496094" y="934776"/>
                    <a:pt x="500063" y="909638"/>
                  </a:cubicBezTo>
                  <a:cubicBezTo>
                    <a:pt x="500956" y="903984"/>
                    <a:pt x="505924" y="899747"/>
                    <a:pt x="509588" y="895350"/>
                  </a:cubicBezTo>
                  <a:cubicBezTo>
                    <a:pt x="528932" y="872136"/>
                    <a:pt x="516362" y="887201"/>
                    <a:pt x="538163" y="876300"/>
                  </a:cubicBezTo>
                  <a:cubicBezTo>
                    <a:pt x="575085" y="857839"/>
                    <a:pt x="530831" y="873980"/>
                    <a:pt x="566738" y="862013"/>
                  </a:cubicBezTo>
                  <a:cubicBezTo>
                    <a:pt x="571500" y="858838"/>
                    <a:pt x="575764" y="854743"/>
                    <a:pt x="581025" y="852488"/>
                  </a:cubicBezTo>
                  <a:cubicBezTo>
                    <a:pt x="587041" y="849910"/>
                    <a:pt x="593781" y="849523"/>
                    <a:pt x="600075" y="847725"/>
                  </a:cubicBezTo>
                  <a:cubicBezTo>
                    <a:pt x="637037" y="837165"/>
                    <a:pt x="585411" y="845859"/>
                    <a:pt x="661988" y="838200"/>
                  </a:cubicBezTo>
                  <a:cubicBezTo>
                    <a:pt x="739732" y="812285"/>
                    <a:pt x="642181" y="843152"/>
                    <a:pt x="719138" y="823913"/>
                  </a:cubicBezTo>
                  <a:cubicBezTo>
                    <a:pt x="728878" y="821478"/>
                    <a:pt x="738188" y="817563"/>
                    <a:pt x="747713" y="814388"/>
                  </a:cubicBezTo>
                  <a:lnTo>
                    <a:pt x="762000" y="809625"/>
                  </a:lnTo>
                  <a:cubicBezTo>
                    <a:pt x="773974" y="773708"/>
                    <a:pt x="757820" y="817986"/>
                    <a:pt x="776288" y="781050"/>
                  </a:cubicBezTo>
                  <a:cubicBezTo>
                    <a:pt x="796005" y="741614"/>
                    <a:pt x="763277" y="793424"/>
                    <a:pt x="790575" y="752475"/>
                  </a:cubicBezTo>
                  <a:cubicBezTo>
                    <a:pt x="792100" y="746376"/>
                    <a:pt x="796685" y="725967"/>
                    <a:pt x="800100" y="719138"/>
                  </a:cubicBezTo>
                  <a:cubicBezTo>
                    <a:pt x="802660" y="714018"/>
                    <a:pt x="806450" y="709613"/>
                    <a:pt x="809625" y="704850"/>
                  </a:cubicBezTo>
                  <a:cubicBezTo>
                    <a:pt x="819539" y="665197"/>
                    <a:pt x="807467" y="704407"/>
                    <a:pt x="823913" y="671513"/>
                  </a:cubicBezTo>
                  <a:cubicBezTo>
                    <a:pt x="826158" y="667023"/>
                    <a:pt x="826430" y="661715"/>
                    <a:pt x="828675" y="657225"/>
                  </a:cubicBezTo>
                  <a:cubicBezTo>
                    <a:pt x="832416" y="649744"/>
                    <a:pt x="848894" y="628920"/>
                    <a:pt x="852488" y="623888"/>
                  </a:cubicBezTo>
                  <a:cubicBezTo>
                    <a:pt x="862316" y="610129"/>
                    <a:pt x="862005" y="606432"/>
                    <a:pt x="876300" y="595313"/>
                  </a:cubicBezTo>
                  <a:cubicBezTo>
                    <a:pt x="915797" y="564593"/>
                    <a:pt x="891526" y="586177"/>
                    <a:pt x="923925" y="566738"/>
                  </a:cubicBezTo>
                  <a:cubicBezTo>
                    <a:pt x="933741" y="560848"/>
                    <a:pt x="942261" y="552808"/>
                    <a:pt x="952500" y="547688"/>
                  </a:cubicBezTo>
                  <a:cubicBezTo>
                    <a:pt x="976040" y="535918"/>
                    <a:pt x="964815" y="540408"/>
                    <a:pt x="985838" y="533400"/>
                  </a:cubicBezTo>
                  <a:cubicBezTo>
                    <a:pt x="1031953" y="498815"/>
                    <a:pt x="973283" y="539679"/>
                    <a:pt x="1033463" y="509588"/>
                  </a:cubicBezTo>
                  <a:cubicBezTo>
                    <a:pt x="1040563" y="506038"/>
                    <a:pt x="1045413" y="498850"/>
                    <a:pt x="1052513" y="495300"/>
                  </a:cubicBezTo>
                  <a:cubicBezTo>
                    <a:pt x="1058367" y="492373"/>
                    <a:pt x="1065353" y="492608"/>
                    <a:pt x="1071563" y="490538"/>
                  </a:cubicBezTo>
                  <a:cubicBezTo>
                    <a:pt x="1079673" y="487835"/>
                    <a:pt x="1087265" y="483716"/>
                    <a:pt x="1095375" y="481013"/>
                  </a:cubicBezTo>
                  <a:cubicBezTo>
                    <a:pt x="1101585" y="478943"/>
                    <a:pt x="1108156" y="478131"/>
                    <a:pt x="1114425" y="476250"/>
                  </a:cubicBezTo>
                  <a:cubicBezTo>
                    <a:pt x="1124042" y="473365"/>
                    <a:pt x="1134020" y="471215"/>
                    <a:pt x="1143000" y="466725"/>
                  </a:cubicBezTo>
                  <a:cubicBezTo>
                    <a:pt x="1149350" y="463550"/>
                    <a:pt x="1155250" y="459240"/>
                    <a:pt x="1162050" y="457200"/>
                  </a:cubicBezTo>
                  <a:cubicBezTo>
                    <a:pt x="1171299" y="454425"/>
                    <a:pt x="1181183" y="454461"/>
                    <a:pt x="1190625" y="452438"/>
                  </a:cubicBezTo>
                  <a:cubicBezTo>
                    <a:pt x="1203425" y="449695"/>
                    <a:pt x="1216306" y="447053"/>
                    <a:pt x="1228725" y="442913"/>
                  </a:cubicBezTo>
                  <a:cubicBezTo>
                    <a:pt x="1233488" y="441325"/>
                    <a:pt x="1238143" y="439368"/>
                    <a:pt x="1243013" y="438150"/>
                  </a:cubicBezTo>
                  <a:cubicBezTo>
                    <a:pt x="1250866" y="436187"/>
                    <a:pt x="1258972" y="435351"/>
                    <a:pt x="1266825" y="433388"/>
                  </a:cubicBezTo>
                  <a:cubicBezTo>
                    <a:pt x="1271695" y="432170"/>
                    <a:pt x="1276243" y="429843"/>
                    <a:pt x="1281113" y="428625"/>
                  </a:cubicBezTo>
                  <a:cubicBezTo>
                    <a:pt x="1288966" y="426662"/>
                    <a:pt x="1297072" y="425826"/>
                    <a:pt x="1304925" y="423863"/>
                  </a:cubicBezTo>
                  <a:cubicBezTo>
                    <a:pt x="1309795" y="422645"/>
                    <a:pt x="1314599" y="421078"/>
                    <a:pt x="1319213" y="419100"/>
                  </a:cubicBezTo>
                  <a:cubicBezTo>
                    <a:pt x="1325738" y="416303"/>
                    <a:pt x="1331437" y="411525"/>
                    <a:pt x="1338263" y="409575"/>
                  </a:cubicBezTo>
                  <a:cubicBezTo>
                    <a:pt x="1353829" y="405127"/>
                    <a:pt x="1370529" y="405170"/>
                    <a:pt x="1385888" y="400050"/>
                  </a:cubicBezTo>
                  <a:lnTo>
                    <a:pt x="1443038" y="381000"/>
                  </a:lnTo>
                  <a:cubicBezTo>
                    <a:pt x="1464339" y="373900"/>
                    <a:pt x="1484021" y="367652"/>
                    <a:pt x="1504950" y="357188"/>
                  </a:cubicBezTo>
                  <a:cubicBezTo>
                    <a:pt x="1511300" y="354013"/>
                    <a:pt x="1517475" y="350460"/>
                    <a:pt x="1524000" y="347663"/>
                  </a:cubicBezTo>
                  <a:cubicBezTo>
                    <a:pt x="1528614" y="345685"/>
                    <a:pt x="1533718" y="344977"/>
                    <a:pt x="1538288" y="342900"/>
                  </a:cubicBezTo>
                  <a:cubicBezTo>
                    <a:pt x="1551214" y="337024"/>
                    <a:pt x="1562918" y="328340"/>
                    <a:pt x="1576388" y="323850"/>
                  </a:cubicBezTo>
                  <a:cubicBezTo>
                    <a:pt x="1585913" y="320675"/>
                    <a:pt x="1596609" y="319894"/>
                    <a:pt x="1604963" y="314325"/>
                  </a:cubicBezTo>
                  <a:cubicBezTo>
                    <a:pt x="1609725" y="311150"/>
                    <a:pt x="1614131" y="307360"/>
                    <a:pt x="1619250" y="304800"/>
                  </a:cubicBezTo>
                  <a:cubicBezTo>
                    <a:pt x="1630755" y="299048"/>
                    <a:pt x="1640393" y="299848"/>
                    <a:pt x="1652588" y="295275"/>
                  </a:cubicBezTo>
                  <a:cubicBezTo>
                    <a:pt x="1659235" y="292782"/>
                    <a:pt x="1664903" y="287995"/>
                    <a:pt x="1671638" y="285750"/>
                  </a:cubicBezTo>
                  <a:cubicBezTo>
                    <a:pt x="1684057" y="281610"/>
                    <a:pt x="1697319" y="280364"/>
                    <a:pt x="1709738" y="276225"/>
                  </a:cubicBezTo>
                  <a:cubicBezTo>
                    <a:pt x="1714500" y="274638"/>
                    <a:pt x="1719182" y="272784"/>
                    <a:pt x="1724025" y="271463"/>
                  </a:cubicBezTo>
                  <a:cubicBezTo>
                    <a:pt x="1736655" y="268019"/>
                    <a:pt x="1762125" y="261938"/>
                    <a:pt x="1762125" y="261938"/>
                  </a:cubicBezTo>
                  <a:cubicBezTo>
                    <a:pt x="1766888" y="258763"/>
                    <a:pt x="1771293" y="254973"/>
                    <a:pt x="1776413" y="252413"/>
                  </a:cubicBezTo>
                  <a:cubicBezTo>
                    <a:pt x="1786822" y="247208"/>
                    <a:pt x="1804413" y="245219"/>
                    <a:pt x="1814513" y="242888"/>
                  </a:cubicBezTo>
                  <a:cubicBezTo>
                    <a:pt x="1827269" y="239945"/>
                    <a:pt x="1852613" y="233363"/>
                    <a:pt x="1852613" y="233363"/>
                  </a:cubicBezTo>
                  <a:cubicBezTo>
                    <a:pt x="1858963" y="230188"/>
                    <a:pt x="1865071" y="226475"/>
                    <a:pt x="1871663" y="223838"/>
                  </a:cubicBezTo>
                  <a:cubicBezTo>
                    <a:pt x="1880985" y="220109"/>
                    <a:pt x="1900238" y="214313"/>
                    <a:pt x="1900238" y="214313"/>
                  </a:cubicBezTo>
                  <a:cubicBezTo>
                    <a:pt x="1905000" y="211138"/>
                    <a:pt x="1909406" y="207348"/>
                    <a:pt x="1914525" y="204788"/>
                  </a:cubicBezTo>
                  <a:cubicBezTo>
                    <a:pt x="1919015" y="202543"/>
                    <a:pt x="1923943" y="201243"/>
                    <a:pt x="1928813" y="200025"/>
                  </a:cubicBezTo>
                  <a:cubicBezTo>
                    <a:pt x="1937876" y="197759"/>
                    <a:pt x="1961889" y="194170"/>
                    <a:pt x="1971675" y="190500"/>
                  </a:cubicBezTo>
                  <a:cubicBezTo>
                    <a:pt x="1978322" y="188007"/>
                    <a:pt x="1983925" y="183015"/>
                    <a:pt x="1990725" y="180975"/>
                  </a:cubicBezTo>
                  <a:cubicBezTo>
                    <a:pt x="1999974" y="178200"/>
                    <a:pt x="2009799" y="177940"/>
                    <a:pt x="2019300" y="176213"/>
                  </a:cubicBezTo>
                  <a:cubicBezTo>
                    <a:pt x="2027264" y="174765"/>
                    <a:pt x="2035211" y="173206"/>
                    <a:pt x="2043113" y="171450"/>
                  </a:cubicBezTo>
                  <a:cubicBezTo>
                    <a:pt x="2049503" y="170030"/>
                    <a:pt x="2055632" y="167123"/>
                    <a:pt x="2062163" y="166688"/>
                  </a:cubicBezTo>
                  <a:cubicBezTo>
                    <a:pt x="2103377" y="163940"/>
                    <a:pt x="2144713" y="163513"/>
                    <a:pt x="2185988" y="161925"/>
                  </a:cubicBezTo>
                  <a:cubicBezTo>
                    <a:pt x="2201863" y="160338"/>
                    <a:pt x="2217819" y="159419"/>
                    <a:pt x="2233613" y="157163"/>
                  </a:cubicBezTo>
                  <a:cubicBezTo>
                    <a:pt x="2240093" y="156237"/>
                    <a:pt x="2246369" y="154198"/>
                    <a:pt x="2252663" y="152400"/>
                  </a:cubicBezTo>
                  <a:cubicBezTo>
                    <a:pt x="2263663" y="149257"/>
                    <a:pt x="2281700" y="142141"/>
                    <a:pt x="2290763" y="138113"/>
                  </a:cubicBezTo>
                  <a:cubicBezTo>
                    <a:pt x="2297251" y="135230"/>
                    <a:pt x="2303725" y="132241"/>
                    <a:pt x="2309813" y="128588"/>
                  </a:cubicBezTo>
                  <a:cubicBezTo>
                    <a:pt x="2319629" y="122698"/>
                    <a:pt x="2327528" y="113159"/>
                    <a:pt x="2338388" y="109538"/>
                  </a:cubicBezTo>
                  <a:lnTo>
                    <a:pt x="2352675" y="104775"/>
                  </a:lnTo>
                  <a:cubicBezTo>
                    <a:pt x="2394325" y="63125"/>
                    <a:pt x="2373736" y="72354"/>
                    <a:pt x="2405063" y="61913"/>
                  </a:cubicBezTo>
                  <a:cubicBezTo>
                    <a:pt x="2409825" y="58738"/>
                    <a:pt x="2414231" y="54948"/>
                    <a:pt x="2419350" y="52388"/>
                  </a:cubicBezTo>
                  <a:cubicBezTo>
                    <a:pt x="2429115" y="47505"/>
                    <a:pt x="2448389" y="44675"/>
                    <a:pt x="2457450" y="42863"/>
                  </a:cubicBezTo>
                  <a:lnTo>
                    <a:pt x="2819400" y="47625"/>
                  </a:lnTo>
                  <a:cubicBezTo>
                    <a:pt x="2859025" y="47625"/>
                    <a:pt x="2899071" y="42477"/>
                    <a:pt x="2938463" y="38100"/>
                  </a:cubicBezTo>
                  <a:cubicBezTo>
                    <a:pt x="2943225" y="36513"/>
                    <a:pt x="2948260" y="35583"/>
                    <a:pt x="2952750" y="33338"/>
                  </a:cubicBezTo>
                  <a:cubicBezTo>
                    <a:pt x="2957870" y="30778"/>
                    <a:pt x="2961679" y="25823"/>
                    <a:pt x="2967038" y="23813"/>
                  </a:cubicBezTo>
                  <a:cubicBezTo>
                    <a:pt x="2975614" y="20597"/>
                    <a:pt x="3019231" y="14996"/>
                    <a:pt x="3024188" y="14288"/>
                  </a:cubicBezTo>
                  <a:cubicBezTo>
                    <a:pt x="3028950" y="12700"/>
                    <a:pt x="3033605" y="10743"/>
                    <a:pt x="3038475" y="9525"/>
                  </a:cubicBezTo>
                  <a:cubicBezTo>
                    <a:pt x="3046328" y="7562"/>
                    <a:pt x="3054386" y="6519"/>
                    <a:pt x="3062288" y="4763"/>
                  </a:cubicBezTo>
                  <a:cubicBezTo>
                    <a:pt x="3068678" y="3343"/>
                    <a:pt x="3074988" y="1588"/>
                    <a:pt x="3081338" y="0"/>
                  </a:cubicBezTo>
                  <a:cubicBezTo>
                    <a:pt x="3106265" y="656"/>
                    <a:pt x="3238243" y="-1779"/>
                    <a:pt x="3300413" y="9525"/>
                  </a:cubicBezTo>
                  <a:cubicBezTo>
                    <a:pt x="3305352" y="10423"/>
                    <a:pt x="3309873" y="12909"/>
                    <a:pt x="3314700" y="14288"/>
                  </a:cubicBezTo>
                  <a:cubicBezTo>
                    <a:pt x="3320994" y="16086"/>
                    <a:pt x="3327481" y="17169"/>
                    <a:pt x="3333750" y="19050"/>
                  </a:cubicBezTo>
                  <a:cubicBezTo>
                    <a:pt x="3391749" y="36449"/>
                    <a:pt x="3337451" y="22356"/>
                    <a:pt x="3381375" y="33338"/>
                  </a:cubicBezTo>
                  <a:cubicBezTo>
                    <a:pt x="3406677" y="50205"/>
                    <a:pt x="3384523" y="36854"/>
                    <a:pt x="3419475" y="52388"/>
                  </a:cubicBezTo>
                  <a:cubicBezTo>
                    <a:pt x="3451493" y="66618"/>
                    <a:pt x="3425079" y="58552"/>
                    <a:pt x="3457575" y="66675"/>
                  </a:cubicBezTo>
                  <a:cubicBezTo>
                    <a:pt x="3462338" y="69850"/>
                    <a:pt x="3466743" y="73640"/>
                    <a:pt x="3471863" y="76200"/>
                  </a:cubicBezTo>
                  <a:cubicBezTo>
                    <a:pt x="3476353" y="78445"/>
                    <a:pt x="3481450" y="79200"/>
                    <a:pt x="3486150" y="80963"/>
                  </a:cubicBezTo>
                  <a:cubicBezTo>
                    <a:pt x="3494155" y="83965"/>
                    <a:pt x="3501958" y="87486"/>
                    <a:pt x="3509963" y="90488"/>
                  </a:cubicBezTo>
                  <a:cubicBezTo>
                    <a:pt x="3527482" y="97057"/>
                    <a:pt x="3524715" y="93624"/>
                    <a:pt x="3543300" y="104775"/>
                  </a:cubicBezTo>
                  <a:cubicBezTo>
                    <a:pt x="3553116" y="110665"/>
                    <a:pt x="3560769" y="121048"/>
                    <a:pt x="3571875" y="123825"/>
                  </a:cubicBezTo>
                  <a:cubicBezTo>
                    <a:pt x="3587215" y="127660"/>
                    <a:pt x="3596565" y="128535"/>
                    <a:pt x="3609975" y="138113"/>
                  </a:cubicBezTo>
                  <a:cubicBezTo>
                    <a:pt x="3641192" y="160410"/>
                    <a:pt x="3607902" y="146945"/>
                    <a:pt x="3638550" y="157163"/>
                  </a:cubicBezTo>
                  <a:cubicBezTo>
                    <a:pt x="3701043" y="204031"/>
                    <a:pt x="3625133" y="150238"/>
                    <a:pt x="3671888" y="176213"/>
                  </a:cubicBezTo>
                  <a:cubicBezTo>
                    <a:pt x="3681895" y="181772"/>
                    <a:pt x="3690224" y="190144"/>
                    <a:pt x="3700463" y="195263"/>
                  </a:cubicBezTo>
                  <a:cubicBezTo>
                    <a:pt x="3709988" y="200025"/>
                    <a:pt x="3719839" y="204184"/>
                    <a:pt x="3729038" y="209550"/>
                  </a:cubicBezTo>
                  <a:cubicBezTo>
                    <a:pt x="3738926" y="215318"/>
                    <a:pt x="3747374" y="223480"/>
                    <a:pt x="3757613" y="228600"/>
                  </a:cubicBezTo>
                  <a:lnTo>
                    <a:pt x="3795713" y="247650"/>
                  </a:lnTo>
                  <a:cubicBezTo>
                    <a:pt x="3802063" y="250825"/>
                    <a:pt x="3808675" y="253522"/>
                    <a:pt x="3814763" y="257175"/>
                  </a:cubicBezTo>
                  <a:cubicBezTo>
                    <a:pt x="3822700" y="261938"/>
                    <a:pt x="3830296" y="267323"/>
                    <a:pt x="3838575" y="271463"/>
                  </a:cubicBezTo>
                  <a:cubicBezTo>
                    <a:pt x="3843065" y="273708"/>
                    <a:pt x="3848373" y="273980"/>
                    <a:pt x="3852863" y="276225"/>
                  </a:cubicBezTo>
                  <a:cubicBezTo>
                    <a:pt x="3875877" y="287732"/>
                    <a:pt x="3875790" y="290846"/>
                    <a:pt x="3895725" y="304800"/>
                  </a:cubicBezTo>
                  <a:cubicBezTo>
                    <a:pt x="3924462" y="324915"/>
                    <a:pt x="3917624" y="320512"/>
                    <a:pt x="3943350" y="333375"/>
                  </a:cubicBezTo>
                  <a:cubicBezTo>
                    <a:pt x="3948113" y="339725"/>
                    <a:pt x="3953024" y="345966"/>
                    <a:pt x="3957638" y="352425"/>
                  </a:cubicBezTo>
                  <a:cubicBezTo>
                    <a:pt x="3960965" y="357083"/>
                    <a:pt x="3963360" y="362435"/>
                    <a:pt x="3967163" y="366713"/>
                  </a:cubicBezTo>
                  <a:cubicBezTo>
                    <a:pt x="3976112" y="376781"/>
                    <a:pt x="3987656" y="384512"/>
                    <a:pt x="3995738" y="395288"/>
                  </a:cubicBezTo>
                  <a:cubicBezTo>
                    <a:pt x="4000500" y="401638"/>
                    <a:pt x="4005622" y="407734"/>
                    <a:pt x="4010025" y="414338"/>
                  </a:cubicBezTo>
                  <a:cubicBezTo>
                    <a:pt x="4018332" y="426799"/>
                    <a:pt x="4024852" y="440457"/>
                    <a:pt x="4033838" y="452438"/>
                  </a:cubicBezTo>
                  <a:cubicBezTo>
                    <a:pt x="4051559" y="476067"/>
                    <a:pt x="4043722" y="464884"/>
                    <a:pt x="4057650" y="485775"/>
                  </a:cubicBezTo>
                  <a:cubicBezTo>
                    <a:pt x="4059238" y="492125"/>
                    <a:pt x="4059835" y="498809"/>
                    <a:pt x="4062413" y="504825"/>
                  </a:cubicBezTo>
                  <a:cubicBezTo>
                    <a:pt x="4064735" y="510242"/>
                    <a:pt x="4084598" y="535994"/>
                    <a:pt x="4086225" y="538163"/>
                  </a:cubicBezTo>
                  <a:cubicBezTo>
                    <a:pt x="4103600" y="590281"/>
                    <a:pt x="4075887" y="511329"/>
                    <a:pt x="4100513" y="566738"/>
                  </a:cubicBezTo>
                  <a:cubicBezTo>
                    <a:pt x="4104591" y="575913"/>
                    <a:pt x="4105548" y="586333"/>
                    <a:pt x="4110038" y="595313"/>
                  </a:cubicBezTo>
                  <a:lnTo>
                    <a:pt x="4129088" y="633413"/>
                  </a:lnTo>
                  <a:cubicBezTo>
                    <a:pt x="4132263" y="639763"/>
                    <a:pt x="4134675" y="646556"/>
                    <a:pt x="4138613" y="652463"/>
                  </a:cubicBezTo>
                  <a:lnTo>
                    <a:pt x="4157663" y="681038"/>
                  </a:lnTo>
                  <a:cubicBezTo>
                    <a:pt x="4159250" y="685800"/>
                    <a:pt x="4159987" y="690937"/>
                    <a:pt x="4162425" y="695325"/>
                  </a:cubicBezTo>
                  <a:cubicBezTo>
                    <a:pt x="4167984" y="705332"/>
                    <a:pt x="4175125" y="714375"/>
                    <a:pt x="4181475" y="723900"/>
                  </a:cubicBezTo>
                  <a:cubicBezTo>
                    <a:pt x="4184650" y="728663"/>
                    <a:pt x="4188440" y="733068"/>
                    <a:pt x="4191000" y="738188"/>
                  </a:cubicBezTo>
                  <a:cubicBezTo>
                    <a:pt x="4194175" y="744538"/>
                    <a:pt x="4196398" y="751461"/>
                    <a:pt x="4200525" y="757238"/>
                  </a:cubicBezTo>
                  <a:cubicBezTo>
                    <a:pt x="4204440" y="762719"/>
                    <a:pt x="4210501" y="766351"/>
                    <a:pt x="4214813" y="771525"/>
                  </a:cubicBezTo>
                  <a:cubicBezTo>
                    <a:pt x="4218477" y="775922"/>
                    <a:pt x="4220674" y="781416"/>
                    <a:pt x="4224338" y="785813"/>
                  </a:cubicBezTo>
                  <a:cubicBezTo>
                    <a:pt x="4228650" y="790987"/>
                    <a:pt x="4234490" y="794784"/>
                    <a:pt x="4238625" y="800100"/>
                  </a:cubicBezTo>
                  <a:cubicBezTo>
                    <a:pt x="4245653" y="809136"/>
                    <a:pt x="4254055" y="817815"/>
                    <a:pt x="4257675" y="828675"/>
                  </a:cubicBezTo>
                  <a:cubicBezTo>
                    <a:pt x="4259263" y="833438"/>
                    <a:pt x="4259302" y="839043"/>
                    <a:pt x="4262438" y="842963"/>
                  </a:cubicBezTo>
                  <a:cubicBezTo>
                    <a:pt x="4266014" y="847432"/>
                    <a:pt x="4271963" y="849313"/>
                    <a:pt x="4276725" y="852488"/>
                  </a:cubicBezTo>
                  <a:cubicBezTo>
                    <a:pt x="4279900" y="858838"/>
                    <a:pt x="4282123" y="865761"/>
                    <a:pt x="4286250" y="871538"/>
                  </a:cubicBezTo>
                  <a:cubicBezTo>
                    <a:pt x="4294583" y="883203"/>
                    <a:pt x="4303434" y="887756"/>
                    <a:pt x="4314825" y="895350"/>
                  </a:cubicBezTo>
                  <a:cubicBezTo>
                    <a:pt x="4324935" y="925677"/>
                    <a:pt x="4310445" y="895605"/>
                    <a:pt x="4338638" y="914400"/>
                  </a:cubicBezTo>
                  <a:cubicBezTo>
                    <a:pt x="4343401" y="917575"/>
                    <a:pt x="4344116" y="924640"/>
                    <a:pt x="4348163" y="928688"/>
                  </a:cubicBezTo>
                  <a:cubicBezTo>
                    <a:pt x="4352210" y="932735"/>
                    <a:pt x="4358403" y="934166"/>
                    <a:pt x="4362450" y="938213"/>
                  </a:cubicBezTo>
                  <a:cubicBezTo>
                    <a:pt x="4368063" y="943826"/>
                    <a:pt x="4371125" y="951650"/>
                    <a:pt x="4376738" y="957263"/>
                  </a:cubicBezTo>
                  <a:cubicBezTo>
                    <a:pt x="4396974" y="977499"/>
                    <a:pt x="4406887" y="972599"/>
                    <a:pt x="4433888" y="990600"/>
                  </a:cubicBezTo>
                  <a:cubicBezTo>
                    <a:pt x="4438650" y="993775"/>
                    <a:pt x="4443897" y="996322"/>
                    <a:pt x="4448175" y="1000125"/>
                  </a:cubicBezTo>
                  <a:cubicBezTo>
                    <a:pt x="4458243" y="1009074"/>
                    <a:pt x="4464702" y="1022676"/>
                    <a:pt x="4476750" y="1028700"/>
                  </a:cubicBezTo>
                  <a:cubicBezTo>
                    <a:pt x="4527188" y="1053919"/>
                    <a:pt x="4452414" y="1014022"/>
                    <a:pt x="4529138" y="1071563"/>
                  </a:cubicBezTo>
                  <a:cubicBezTo>
                    <a:pt x="4547445" y="1085293"/>
                    <a:pt x="4551544" y="1086963"/>
                    <a:pt x="4567238" y="1104900"/>
                  </a:cubicBezTo>
                  <a:cubicBezTo>
                    <a:pt x="4572465" y="1110874"/>
                    <a:pt x="4576973" y="1117447"/>
                    <a:pt x="4581525" y="1123950"/>
                  </a:cubicBezTo>
                  <a:cubicBezTo>
                    <a:pt x="4588090" y="1133328"/>
                    <a:pt x="4591050" y="1146175"/>
                    <a:pt x="4600575" y="1152525"/>
                  </a:cubicBezTo>
                  <a:lnTo>
                    <a:pt x="4614863" y="1162050"/>
                  </a:lnTo>
                  <a:cubicBezTo>
                    <a:pt x="4621213" y="1171575"/>
                    <a:pt x="4630293" y="1179765"/>
                    <a:pt x="4633913" y="1190625"/>
                  </a:cubicBezTo>
                  <a:cubicBezTo>
                    <a:pt x="4635500" y="1195388"/>
                    <a:pt x="4636430" y="1200423"/>
                    <a:pt x="4638675" y="1204913"/>
                  </a:cubicBezTo>
                  <a:cubicBezTo>
                    <a:pt x="4641235" y="1210032"/>
                    <a:pt x="4645875" y="1213970"/>
                    <a:pt x="4648200" y="1219200"/>
                  </a:cubicBezTo>
                  <a:cubicBezTo>
                    <a:pt x="4664762" y="1256465"/>
                    <a:pt x="4652146" y="1237115"/>
                    <a:pt x="4662488" y="1271588"/>
                  </a:cubicBezTo>
                  <a:cubicBezTo>
                    <a:pt x="4664945" y="1279776"/>
                    <a:pt x="4668838" y="1287463"/>
                    <a:pt x="4672013" y="1295400"/>
                  </a:cubicBezTo>
                  <a:cubicBezTo>
                    <a:pt x="4684281" y="1356747"/>
                    <a:pt x="4677839" y="1318064"/>
                    <a:pt x="4681538" y="1438275"/>
                  </a:cubicBezTo>
                  <a:cubicBezTo>
                    <a:pt x="4683492" y="1501765"/>
                    <a:pt x="4683480" y="1565318"/>
                    <a:pt x="4686300" y="1628775"/>
                  </a:cubicBezTo>
                  <a:cubicBezTo>
                    <a:pt x="4686659" y="1636862"/>
                    <a:pt x="4689475" y="1644650"/>
                    <a:pt x="4691063" y="1652588"/>
                  </a:cubicBezTo>
                  <a:cubicBezTo>
                    <a:pt x="4692650" y="1670050"/>
                    <a:pt x="4693345" y="1687617"/>
                    <a:pt x="4695825" y="1704975"/>
                  </a:cubicBezTo>
                  <a:cubicBezTo>
                    <a:pt x="4696535" y="1709945"/>
                    <a:pt x="4699459" y="1714371"/>
                    <a:pt x="4700588" y="1719263"/>
                  </a:cubicBezTo>
                  <a:cubicBezTo>
                    <a:pt x="4704228" y="1735038"/>
                    <a:pt x="4706187" y="1751182"/>
                    <a:pt x="4710113" y="1766888"/>
                  </a:cubicBezTo>
                  <a:lnTo>
                    <a:pt x="4714875" y="1785938"/>
                  </a:lnTo>
                  <a:cubicBezTo>
                    <a:pt x="4716463" y="1803400"/>
                    <a:pt x="4717463" y="1820926"/>
                    <a:pt x="4719638" y="1838325"/>
                  </a:cubicBezTo>
                  <a:cubicBezTo>
                    <a:pt x="4721151" y="1850427"/>
                    <a:pt x="4726102" y="1868944"/>
                    <a:pt x="4729163" y="1881188"/>
                  </a:cubicBezTo>
                  <a:cubicBezTo>
                    <a:pt x="4742413" y="2040199"/>
                    <a:pt x="4723974" y="1813302"/>
                    <a:pt x="4738688" y="2019300"/>
                  </a:cubicBezTo>
                  <a:cubicBezTo>
                    <a:pt x="4739937" y="2036790"/>
                    <a:pt x="4741863" y="2054225"/>
                    <a:pt x="4743450" y="2071688"/>
                  </a:cubicBezTo>
                  <a:cubicBezTo>
                    <a:pt x="4741863" y="2133600"/>
                    <a:pt x="4741565" y="2195559"/>
                    <a:pt x="4738688" y="2257425"/>
                  </a:cubicBezTo>
                  <a:cubicBezTo>
                    <a:pt x="4738384" y="2263963"/>
                    <a:pt x="4734920" y="2270006"/>
                    <a:pt x="4733925" y="2276475"/>
                  </a:cubicBezTo>
                  <a:cubicBezTo>
                    <a:pt x="4731739" y="2290683"/>
                    <a:pt x="4731196" y="2305107"/>
                    <a:pt x="4729163" y="2319338"/>
                  </a:cubicBezTo>
                  <a:cubicBezTo>
                    <a:pt x="4727607" y="2330230"/>
                    <a:pt x="4717024" y="2376951"/>
                    <a:pt x="4714875" y="2381250"/>
                  </a:cubicBezTo>
                  <a:cubicBezTo>
                    <a:pt x="4711700" y="2387600"/>
                    <a:pt x="4707776" y="2393628"/>
                    <a:pt x="4705350" y="2400300"/>
                  </a:cubicBezTo>
                  <a:cubicBezTo>
                    <a:pt x="4701400" y="2411162"/>
                    <a:pt x="4700117" y="2422907"/>
                    <a:pt x="4695825" y="2433638"/>
                  </a:cubicBezTo>
                  <a:cubicBezTo>
                    <a:pt x="4693588" y="2439231"/>
                    <a:pt x="4673522" y="2464561"/>
                    <a:pt x="4672013" y="2466975"/>
                  </a:cubicBezTo>
                  <a:cubicBezTo>
                    <a:pt x="4641863" y="2515217"/>
                    <a:pt x="4689945" y="2451702"/>
                    <a:pt x="4643438" y="2509838"/>
                  </a:cubicBezTo>
                  <a:cubicBezTo>
                    <a:pt x="4634949" y="2535302"/>
                    <a:pt x="4643609" y="2514343"/>
                    <a:pt x="4624388" y="2543175"/>
                  </a:cubicBezTo>
                  <a:cubicBezTo>
                    <a:pt x="4586103" y="2600603"/>
                    <a:pt x="4635443" y="2535302"/>
                    <a:pt x="4591050" y="2586038"/>
                  </a:cubicBezTo>
                  <a:cubicBezTo>
                    <a:pt x="4585823" y="2592012"/>
                    <a:pt x="4582376" y="2599475"/>
                    <a:pt x="4576763" y="2605088"/>
                  </a:cubicBezTo>
                  <a:cubicBezTo>
                    <a:pt x="4572716" y="2609135"/>
                    <a:pt x="4566753" y="2610810"/>
                    <a:pt x="4562475" y="2614613"/>
                  </a:cubicBezTo>
                  <a:cubicBezTo>
                    <a:pt x="4552407" y="2623562"/>
                    <a:pt x="4543425" y="2633663"/>
                    <a:pt x="4533900" y="2643188"/>
                  </a:cubicBezTo>
                  <a:cubicBezTo>
                    <a:pt x="4529138" y="2647950"/>
                    <a:pt x="4525217" y="2653739"/>
                    <a:pt x="4519613" y="2657475"/>
                  </a:cubicBezTo>
                  <a:cubicBezTo>
                    <a:pt x="4514850" y="2660650"/>
                    <a:pt x="4509603" y="2663197"/>
                    <a:pt x="4505325" y="2667000"/>
                  </a:cubicBezTo>
                  <a:cubicBezTo>
                    <a:pt x="4466774" y="2701267"/>
                    <a:pt x="4491924" y="2690516"/>
                    <a:pt x="4462463" y="2700338"/>
                  </a:cubicBezTo>
                  <a:cubicBezTo>
                    <a:pt x="4427003" y="2735796"/>
                    <a:pt x="4471900" y="2692248"/>
                    <a:pt x="4429125" y="2728913"/>
                  </a:cubicBezTo>
                  <a:cubicBezTo>
                    <a:pt x="4424011" y="2733296"/>
                    <a:pt x="4420318" y="2739285"/>
                    <a:pt x="4414838" y="2743200"/>
                  </a:cubicBezTo>
                  <a:cubicBezTo>
                    <a:pt x="4409061" y="2747326"/>
                    <a:pt x="4401808" y="2748962"/>
                    <a:pt x="4395788" y="2752725"/>
                  </a:cubicBezTo>
                  <a:cubicBezTo>
                    <a:pt x="4389057" y="2756932"/>
                    <a:pt x="4383343" y="2762610"/>
                    <a:pt x="4376738" y="2767013"/>
                  </a:cubicBezTo>
                  <a:cubicBezTo>
                    <a:pt x="4341047" y="2790807"/>
                    <a:pt x="4365646" y="2772670"/>
                    <a:pt x="4333875" y="2790825"/>
                  </a:cubicBezTo>
                  <a:cubicBezTo>
                    <a:pt x="4328905" y="2793665"/>
                    <a:pt x="4324558" y="2797510"/>
                    <a:pt x="4319588" y="2800350"/>
                  </a:cubicBezTo>
                  <a:cubicBezTo>
                    <a:pt x="4284235" y="2820552"/>
                    <a:pt x="4317553" y="2798985"/>
                    <a:pt x="4276725" y="2819400"/>
                  </a:cubicBezTo>
                  <a:cubicBezTo>
                    <a:pt x="4258534" y="2828495"/>
                    <a:pt x="4252212" y="2836332"/>
                    <a:pt x="4233863" y="2843213"/>
                  </a:cubicBezTo>
                  <a:cubicBezTo>
                    <a:pt x="4227734" y="2845511"/>
                    <a:pt x="4221163" y="2846388"/>
                    <a:pt x="4214813" y="2847975"/>
                  </a:cubicBezTo>
                  <a:cubicBezTo>
                    <a:pt x="4208463" y="2851150"/>
                    <a:pt x="4202355" y="2854863"/>
                    <a:pt x="4195763" y="2857500"/>
                  </a:cubicBezTo>
                  <a:cubicBezTo>
                    <a:pt x="4186441" y="2861229"/>
                    <a:pt x="4167188" y="2867025"/>
                    <a:pt x="4167188" y="2867025"/>
                  </a:cubicBezTo>
                  <a:cubicBezTo>
                    <a:pt x="4147960" y="2879043"/>
                    <a:pt x="4130684" y="2891515"/>
                    <a:pt x="4110038" y="2900363"/>
                  </a:cubicBezTo>
                  <a:cubicBezTo>
                    <a:pt x="4105424" y="2902340"/>
                    <a:pt x="4100513" y="2903538"/>
                    <a:pt x="4095750" y="2905125"/>
                  </a:cubicBezTo>
                  <a:cubicBezTo>
                    <a:pt x="4054807" y="2932421"/>
                    <a:pt x="4106609" y="2899695"/>
                    <a:pt x="4067175" y="2919413"/>
                  </a:cubicBezTo>
                  <a:cubicBezTo>
                    <a:pt x="4062056" y="2921973"/>
                    <a:pt x="4058118" y="2926613"/>
                    <a:pt x="4052888" y="2928938"/>
                  </a:cubicBezTo>
                  <a:cubicBezTo>
                    <a:pt x="4037978" y="2935565"/>
                    <a:pt x="4021097" y="2939267"/>
                    <a:pt x="4005263" y="2943225"/>
                  </a:cubicBezTo>
                  <a:cubicBezTo>
                    <a:pt x="3993179" y="2950476"/>
                    <a:pt x="3976065" y="2961572"/>
                    <a:pt x="3962400" y="2967038"/>
                  </a:cubicBezTo>
                  <a:cubicBezTo>
                    <a:pt x="3962383" y="2967045"/>
                    <a:pt x="3926690" y="2978941"/>
                    <a:pt x="3919538" y="2981325"/>
                  </a:cubicBezTo>
                  <a:lnTo>
                    <a:pt x="3905250" y="2986088"/>
                  </a:lnTo>
                  <a:lnTo>
                    <a:pt x="3876675" y="2995613"/>
                  </a:lnTo>
                  <a:cubicBezTo>
                    <a:pt x="3871913" y="3000375"/>
                    <a:pt x="3867992" y="3006164"/>
                    <a:pt x="3862388" y="3009900"/>
                  </a:cubicBezTo>
                  <a:cubicBezTo>
                    <a:pt x="3858211" y="3012685"/>
                    <a:pt x="3852688" y="3012624"/>
                    <a:pt x="3848100" y="3014663"/>
                  </a:cubicBezTo>
                  <a:cubicBezTo>
                    <a:pt x="3838369" y="3018988"/>
                    <a:pt x="3829355" y="3024854"/>
                    <a:pt x="3819525" y="3028950"/>
                  </a:cubicBezTo>
                  <a:cubicBezTo>
                    <a:pt x="3810257" y="3032812"/>
                    <a:pt x="3790950" y="3038475"/>
                    <a:pt x="3790950" y="3038475"/>
                  </a:cubicBezTo>
                  <a:cubicBezTo>
                    <a:pt x="3779106" y="3046371"/>
                    <a:pt x="3771426" y="3052345"/>
                    <a:pt x="3757613" y="3057525"/>
                  </a:cubicBezTo>
                  <a:cubicBezTo>
                    <a:pt x="3751484" y="3059823"/>
                    <a:pt x="3744857" y="3060490"/>
                    <a:pt x="3738563" y="3062288"/>
                  </a:cubicBezTo>
                  <a:cubicBezTo>
                    <a:pt x="3733736" y="3063667"/>
                    <a:pt x="3729038" y="3065463"/>
                    <a:pt x="3724275" y="3067050"/>
                  </a:cubicBezTo>
                  <a:cubicBezTo>
                    <a:pt x="3719513" y="3070225"/>
                    <a:pt x="3715601" y="3077697"/>
                    <a:pt x="3709988" y="3076575"/>
                  </a:cubicBezTo>
                  <a:cubicBezTo>
                    <a:pt x="3704375" y="3075453"/>
                    <a:pt x="3700981" y="3067988"/>
                    <a:pt x="3700463" y="3062288"/>
                  </a:cubicBezTo>
                  <a:cubicBezTo>
                    <a:pt x="3699304" y="3049542"/>
                    <a:pt x="3702347" y="3036659"/>
                    <a:pt x="3705225" y="3024188"/>
                  </a:cubicBezTo>
                  <a:cubicBezTo>
                    <a:pt x="3712524" y="2992559"/>
                    <a:pt x="3714425" y="3007628"/>
                    <a:pt x="3729038" y="2981325"/>
                  </a:cubicBezTo>
                  <a:cubicBezTo>
                    <a:pt x="3745929" y="2950922"/>
                    <a:pt x="3732629" y="2966757"/>
                    <a:pt x="3743325" y="2943225"/>
                  </a:cubicBezTo>
                  <a:cubicBezTo>
                    <a:pt x="3761709" y="2902778"/>
                    <a:pt x="3754079" y="2913420"/>
                    <a:pt x="3776663" y="2890838"/>
                  </a:cubicBezTo>
                  <a:cubicBezTo>
                    <a:pt x="3779838" y="2884488"/>
                    <a:pt x="3782062" y="2877565"/>
                    <a:pt x="3786188" y="2871788"/>
                  </a:cubicBezTo>
                  <a:cubicBezTo>
                    <a:pt x="3790103" y="2866307"/>
                    <a:pt x="3796092" y="2862614"/>
                    <a:pt x="3800475" y="2857500"/>
                  </a:cubicBezTo>
                  <a:cubicBezTo>
                    <a:pt x="3805641" y="2851473"/>
                    <a:pt x="3809597" y="2844477"/>
                    <a:pt x="3814763" y="2838450"/>
                  </a:cubicBezTo>
                  <a:cubicBezTo>
                    <a:pt x="3819146" y="2833336"/>
                    <a:pt x="3824738" y="2829337"/>
                    <a:pt x="3829050" y="2824163"/>
                  </a:cubicBezTo>
                  <a:cubicBezTo>
                    <a:pt x="3839598" y="2811505"/>
                    <a:pt x="3839631" y="2805646"/>
                    <a:pt x="3848100" y="2790825"/>
                  </a:cubicBezTo>
                  <a:cubicBezTo>
                    <a:pt x="3850940" y="2785855"/>
                    <a:pt x="3854785" y="2781508"/>
                    <a:pt x="3857625" y="2776538"/>
                  </a:cubicBezTo>
                  <a:cubicBezTo>
                    <a:pt x="3881800" y="2734233"/>
                    <a:pt x="3853465" y="2778017"/>
                    <a:pt x="3876675" y="2743200"/>
                  </a:cubicBezTo>
                  <a:cubicBezTo>
                    <a:pt x="3878263" y="2736850"/>
                    <a:pt x="3878920" y="2730192"/>
                    <a:pt x="3881438" y="2724150"/>
                  </a:cubicBezTo>
                  <a:cubicBezTo>
                    <a:pt x="3886899" y="2711043"/>
                    <a:pt x="3900488" y="2686050"/>
                    <a:pt x="3900488" y="2686050"/>
                  </a:cubicBezTo>
                  <a:cubicBezTo>
                    <a:pt x="3898525" y="2631092"/>
                    <a:pt x="3903885" y="2580576"/>
                    <a:pt x="3890963" y="2528888"/>
                  </a:cubicBezTo>
                  <a:cubicBezTo>
                    <a:pt x="3889745" y="2524018"/>
                    <a:pt x="3887579" y="2519427"/>
                    <a:pt x="3886200" y="2514600"/>
                  </a:cubicBezTo>
                  <a:cubicBezTo>
                    <a:pt x="3884402" y="2508306"/>
                    <a:pt x="3884016" y="2501566"/>
                    <a:pt x="3881438" y="2495550"/>
                  </a:cubicBezTo>
                  <a:cubicBezTo>
                    <a:pt x="3879183" y="2490289"/>
                    <a:pt x="3874473" y="2486382"/>
                    <a:pt x="3871913" y="2481263"/>
                  </a:cubicBezTo>
                  <a:cubicBezTo>
                    <a:pt x="3852204" y="2441846"/>
                    <a:pt x="3887357" y="2497478"/>
                    <a:pt x="3857625" y="2447925"/>
                  </a:cubicBezTo>
                  <a:cubicBezTo>
                    <a:pt x="3851735" y="2438109"/>
                    <a:pt x="3838575" y="2419350"/>
                    <a:pt x="3838575" y="2419350"/>
                  </a:cubicBezTo>
                  <a:cubicBezTo>
                    <a:pt x="3828616" y="2389470"/>
                    <a:pt x="3841479" y="2420962"/>
                    <a:pt x="3819525" y="2390775"/>
                  </a:cubicBezTo>
                  <a:cubicBezTo>
                    <a:pt x="3810716" y="2378663"/>
                    <a:pt x="3802411" y="2366070"/>
                    <a:pt x="3795713" y="2352675"/>
                  </a:cubicBezTo>
                  <a:cubicBezTo>
                    <a:pt x="3792538" y="2346325"/>
                    <a:pt x="3790733" y="2339079"/>
                    <a:pt x="3786188" y="2333625"/>
                  </a:cubicBezTo>
                  <a:cubicBezTo>
                    <a:pt x="3782524" y="2329228"/>
                    <a:pt x="3776663" y="2327275"/>
                    <a:pt x="3771900" y="2324100"/>
                  </a:cubicBezTo>
                  <a:cubicBezTo>
                    <a:pt x="3750849" y="2292525"/>
                    <a:pt x="3775588" y="2327609"/>
                    <a:pt x="3748088" y="2295525"/>
                  </a:cubicBezTo>
                  <a:cubicBezTo>
                    <a:pt x="3742922" y="2289498"/>
                    <a:pt x="3739139" y="2282348"/>
                    <a:pt x="3733800" y="2276475"/>
                  </a:cubicBezTo>
                  <a:cubicBezTo>
                    <a:pt x="3723229" y="2264847"/>
                    <a:pt x="3711575" y="2254250"/>
                    <a:pt x="3700463" y="2243138"/>
                  </a:cubicBezTo>
                  <a:cubicBezTo>
                    <a:pt x="3695700" y="2238375"/>
                    <a:pt x="3689911" y="2234454"/>
                    <a:pt x="3686175" y="2228850"/>
                  </a:cubicBezTo>
                  <a:cubicBezTo>
                    <a:pt x="3683000" y="2224088"/>
                    <a:pt x="3680697" y="2218610"/>
                    <a:pt x="3676650" y="2214563"/>
                  </a:cubicBezTo>
                  <a:cubicBezTo>
                    <a:pt x="3671037" y="2208950"/>
                    <a:pt x="3663950" y="2205038"/>
                    <a:pt x="3657600" y="2200275"/>
                  </a:cubicBezTo>
                  <a:cubicBezTo>
                    <a:pt x="3644589" y="2161238"/>
                    <a:pt x="3667094" y="2221660"/>
                    <a:pt x="3624263" y="2157413"/>
                  </a:cubicBezTo>
                  <a:lnTo>
                    <a:pt x="3605213" y="2128838"/>
                  </a:lnTo>
                  <a:cubicBezTo>
                    <a:pt x="3595846" y="2114787"/>
                    <a:pt x="3595154" y="2111725"/>
                    <a:pt x="3581400" y="2100263"/>
                  </a:cubicBezTo>
                  <a:cubicBezTo>
                    <a:pt x="3577003" y="2096599"/>
                    <a:pt x="3571875" y="2093913"/>
                    <a:pt x="3567113" y="2090738"/>
                  </a:cubicBezTo>
                  <a:cubicBezTo>
                    <a:pt x="3544665" y="2057065"/>
                    <a:pt x="3573982" y="2097607"/>
                    <a:pt x="3538538" y="2062163"/>
                  </a:cubicBezTo>
                  <a:cubicBezTo>
                    <a:pt x="3534491" y="2058116"/>
                    <a:pt x="3532738" y="2052221"/>
                    <a:pt x="3529013" y="2047875"/>
                  </a:cubicBezTo>
                  <a:cubicBezTo>
                    <a:pt x="3510961" y="2026814"/>
                    <a:pt x="3513238" y="2030462"/>
                    <a:pt x="3490913" y="2019300"/>
                  </a:cubicBezTo>
                  <a:cubicBezTo>
                    <a:pt x="3473449" y="1993105"/>
                    <a:pt x="3490915" y="2015334"/>
                    <a:pt x="3467100" y="1995488"/>
                  </a:cubicBezTo>
                  <a:cubicBezTo>
                    <a:pt x="3461926" y="1991176"/>
                    <a:pt x="3457882" y="1985635"/>
                    <a:pt x="3452813" y="1981200"/>
                  </a:cubicBezTo>
                  <a:cubicBezTo>
                    <a:pt x="3445163" y="1974506"/>
                    <a:pt x="3436469" y="1969045"/>
                    <a:pt x="3429000" y="1962150"/>
                  </a:cubicBezTo>
                  <a:cubicBezTo>
                    <a:pt x="3378039" y="1915109"/>
                    <a:pt x="3410064" y="1933632"/>
                    <a:pt x="3371850" y="1914525"/>
                  </a:cubicBezTo>
                  <a:cubicBezTo>
                    <a:pt x="3368675" y="1909763"/>
                    <a:pt x="3366372" y="1904285"/>
                    <a:pt x="3362325" y="1900238"/>
                  </a:cubicBezTo>
                  <a:cubicBezTo>
                    <a:pt x="3358278" y="1896191"/>
                    <a:pt x="3352695" y="1894040"/>
                    <a:pt x="3348038" y="1890713"/>
                  </a:cubicBezTo>
                  <a:cubicBezTo>
                    <a:pt x="3341579" y="1886099"/>
                    <a:pt x="3335491" y="1880977"/>
                    <a:pt x="3328988" y="1876425"/>
                  </a:cubicBezTo>
                  <a:cubicBezTo>
                    <a:pt x="3319610" y="1869860"/>
                    <a:pt x="3309938" y="1863725"/>
                    <a:pt x="3300413" y="1857375"/>
                  </a:cubicBezTo>
                  <a:lnTo>
                    <a:pt x="3286125" y="1847850"/>
                  </a:lnTo>
                  <a:cubicBezTo>
                    <a:pt x="3241675" y="1849438"/>
                    <a:pt x="3197081" y="1848703"/>
                    <a:pt x="3152775" y="1852613"/>
                  </a:cubicBezTo>
                  <a:cubicBezTo>
                    <a:pt x="3142774" y="1853496"/>
                    <a:pt x="3133725" y="1858963"/>
                    <a:pt x="3124200" y="1862138"/>
                  </a:cubicBezTo>
                  <a:lnTo>
                    <a:pt x="3109913" y="1866900"/>
                  </a:lnTo>
                  <a:cubicBezTo>
                    <a:pt x="3100388" y="1873250"/>
                    <a:pt x="3092198" y="1882330"/>
                    <a:pt x="3081338" y="1885950"/>
                  </a:cubicBezTo>
                  <a:cubicBezTo>
                    <a:pt x="3076575" y="1887538"/>
                    <a:pt x="3071540" y="1888468"/>
                    <a:pt x="3067050" y="1890713"/>
                  </a:cubicBezTo>
                  <a:cubicBezTo>
                    <a:pt x="3053791" y="1897343"/>
                    <a:pt x="3049007" y="1903994"/>
                    <a:pt x="3038475" y="1914525"/>
                  </a:cubicBezTo>
                  <a:cubicBezTo>
                    <a:pt x="3024188" y="1912938"/>
                    <a:pt x="3006739" y="1918866"/>
                    <a:pt x="2995613" y="1909763"/>
                  </a:cubicBezTo>
                  <a:cubicBezTo>
                    <a:pt x="2985481" y="1901473"/>
                    <a:pt x="2986088" y="1871663"/>
                    <a:pt x="2986088" y="1871663"/>
                  </a:cubicBezTo>
                  <a:cubicBezTo>
                    <a:pt x="2982913" y="1768475"/>
                    <a:pt x="3001604" y="1662253"/>
                    <a:pt x="2976563" y="1562100"/>
                  </a:cubicBezTo>
                  <a:cubicBezTo>
                    <a:pt x="2974975" y="1555750"/>
                    <a:pt x="2975047" y="1548733"/>
                    <a:pt x="2971800" y="1543050"/>
                  </a:cubicBezTo>
                  <a:cubicBezTo>
                    <a:pt x="2968458" y="1537202"/>
                    <a:pt x="2961825" y="1533937"/>
                    <a:pt x="2957513" y="1528763"/>
                  </a:cubicBezTo>
                  <a:cubicBezTo>
                    <a:pt x="2953849" y="1524366"/>
                    <a:pt x="2951652" y="1518872"/>
                    <a:pt x="2947988" y="1514475"/>
                  </a:cubicBezTo>
                  <a:cubicBezTo>
                    <a:pt x="2917151" y="1477471"/>
                    <a:pt x="2950630" y="1525734"/>
                    <a:pt x="2919413" y="1481138"/>
                  </a:cubicBezTo>
                  <a:cubicBezTo>
                    <a:pt x="2892830" y="1443162"/>
                    <a:pt x="2910691" y="1462891"/>
                    <a:pt x="2886075" y="1438275"/>
                  </a:cubicBezTo>
                  <a:cubicBezTo>
                    <a:pt x="2875156" y="1405516"/>
                    <a:pt x="2890092" y="1445306"/>
                    <a:pt x="2867025" y="1404938"/>
                  </a:cubicBezTo>
                  <a:cubicBezTo>
                    <a:pt x="2864534" y="1400579"/>
                    <a:pt x="2864754" y="1395009"/>
                    <a:pt x="2862263" y="1390650"/>
                  </a:cubicBezTo>
                  <a:cubicBezTo>
                    <a:pt x="2858325" y="1383758"/>
                    <a:pt x="2852738" y="1377950"/>
                    <a:pt x="2847975" y="1371600"/>
                  </a:cubicBezTo>
                  <a:cubicBezTo>
                    <a:pt x="2843346" y="1357711"/>
                    <a:pt x="2842095" y="1351715"/>
                    <a:pt x="2833688" y="1338263"/>
                  </a:cubicBezTo>
                  <a:cubicBezTo>
                    <a:pt x="2823507" y="1321974"/>
                    <a:pt x="2818099" y="1317912"/>
                    <a:pt x="2805113" y="1304925"/>
                  </a:cubicBezTo>
                  <a:cubicBezTo>
                    <a:pt x="2803525" y="1300163"/>
                    <a:pt x="2802788" y="1295026"/>
                    <a:pt x="2800350" y="1290638"/>
                  </a:cubicBezTo>
                  <a:cubicBezTo>
                    <a:pt x="2794790" y="1280631"/>
                    <a:pt x="2781300" y="1262063"/>
                    <a:pt x="2781300" y="1262063"/>
                  </a:cubicBezTo>
                  <a:cubicBezTo>
                    <a:pt x="2779713" y="1254125"/>
                    <a:pt x="2778501" y="1246103"/>
                    <a:pt x="2776538" y="1238250"/>
                  </a:cubicBezTo>
                  <a:cubicBezTo>
                    <a:pt x="2775320" y="1233380"/>
                    <a:pt x="2772398" y="1228944"/>
                    <a:pt x="2771775" y="1223963"/>
                  </a:cubicBezTo>
                  <a:cubicBezTo>
                    <a:pt x="2767621" y="1190733"/>
                    <a:pt x="2770703" y="1156354"/>
                    <a:pt x="2762250" y="1123950"/>
                  </a:cubicBezTo>
                  <a:cubicBezTo>
                    <a:pt x="2760458" y="1117080"/>
                    <a:pt x="2749364" y="1117947"/>
                    <a:pt x="2743200" y="1114425"/>
                  </a:cubicBezTo>
                  <a:cubicBezTo>
                    <a:pt x="2738230" y="1111585"/>
                    <a:pt x="2734143" y="1107225"/>
                    <a:pt x="2728913" y="1104900"/>
                  </a:cubicBezTo>
                  <a:cubicBezTo>
                    <a:pt x="2719738" y="1100822"/>
                    <a:pt x="2700338" y="1095375"/>
                    <a:pt x="2700338" y="1095375"/>
                  </a:cubicBezTo>
                  <a:cubicBezTo>
                    <a:pt x="2681288" y="1096963"/>
                    <a:pt x="2662098" y="1097337"/>
                    <a:pt x="2643188" y="1100138"/>
                  </a:cubicBezTo>
                  <a:cubicBezTo>
                    <a:pt x="2619166" y="1103697"/>
                    <a:pt x="2595704" y="1110432"/>
                    <a:pt x="2571750" y="1114425"/>
                  </a:cubicBezTo>
                  <a:cubicBezTo>
                    <a:pt x="2562225" y="1116013"/>
                    <a:pt x="2552644" y="1117294"/>
                    <a:pt x="2543175" y="1119188"/>
                  </a:cubicBezTo>
                  <a:cubicBezTo>
                    <a:pt x="2536757" y="1120472"/>
                    <a:pt x="2530555" y="1122725"/>
                    <a:pt x="2524125" y="1123950"/>
                  </a:cubicBezTo>
                  <a:cubicBezTo>
                    <a:pt x="2497205" y="1129078"/>
                    <a:pt x="2470125" y="1133336"/>
                    <a:pt x="2443163" y="1138238"/>
                  </a:cubicBezTo>
                  <a:cubicBezTo>
                    <a:pt x="2435199" y="1139686"/>
                    <a:pt x="2427029" y="1140440"/>
                    <a:pt x="2419350" y="1143000"/>
                  </a:cubicBezTo>
                  <a:cubicBezTo>
                    <a:pt x="2353039" y="1165104"/>
                    <a:pt x="2382007" y="1158748"/>
                    <a:pt x="2333625" y="1166813"/>
                  </a:cubicBezTo>
                  <a:cubicBezTo>
                    <a:pt x="2325688" y="1169988"/>
                    <a:pt x="2318033" y="1173989"/>
                    <a:pt x="2309813" y="1176338"/>
                  </a:cubicBezTo>
                  <a:cubicBezTo>
                    <a:pt x="2295740" y="1180359"/>
                    <a:pt x="2280611" y="1180609"/>
                    <a:pt x="2266950" y="1185863"/>
                  </a:cubicBezTo>
                  <a:cubicBezTo>
                    <a:pt x="2259542" y="1188712"/>
                    <a:pt x="2255600" y="1198225"/>
                    <a:pt x="2247900" y="1200150"/>
                  </a:cubicBezTo>
                  <a:cubicBezTo>
                    <a:pt x="2216122" y="1208094"/>
                    <a:pt x="2133748" y="1212205"/>
                    <a:pt x="2100263" y="1214438"/>
                  </a:cubicBezTo>
                  <a:cubicBezTo>
                    <a:pt x="2073275" y="1212850"/>
                    <a:pt x="2046035" y="1213685"/>
                    <a:pt x="2019300" y="1209675"/>
                  </a:cubicBezTo>
                  <a:cubicBezTo>
                    <a:pt x="2013640" y="1208826"/>
                    <a:pt x="2010274" y="1202405"/>
                    <a:pt x="2005013" y="1200150"/>
                  </a:cubicBezTo>
                  <a:cubicBezTo>
                    <a:pt x="1983639" y="1190990"/>
                    <a:pt x="1990220" y="1199898"/>
                    <a:pt x="1971675" y="1190625"/>
                  </a:cubicBezTo>
                  <a:cubicBezTo>
                    <a:pt x="1953410" y="1181492"/>
                    <a:pt x="1955142" y="1172453"/>
                    <a:pt x="1928813" y="1171575"/>
                  </a:cubicBezTo>
                  <a:lnTo>
                    <a:pt x="1785938" y="1166813"/>
                  </a:lnTo>
                  <a:lnTo>
                    <a:pt x="1590675" y="1176338"/>
                  </a:lnTo>
                  <a:cubicBezTo>
                    <a:pt x="1577674" y="1177186"/>
                    <a:pt x="1543028" y="1187701"/>
                    <a:pt x="1533525" y="1190625"/>
                  </a:cubicBezTo>
                  <a:cubicBezTo>
                    <a:pt x="1447839" y="1216990"/>
                    <a:pt x="1567723" y="1182215"/>
                    <a:pt x="1471613" y="1209675"/>
                  </a:cubicBezTo>
                  <a:cubicBezTo>
                    <a:pt x="1438364" y="1234613"/>
                    <a:pt x="1459663" y="1220413"/>
                    <a:pt x="1404938" y="1247775"/>
                  </a:cubicBezTo>
                  <a:cubicBezTo>
                    <a:pt x="1398588" y="1250950"/>
                    <a:pt x="1391568" y="1253040"/>
                    <a:pt x="1385888" y="1257300"/>
                  </a:cubicBezTo>
                  <a:cubicBezTo>
                    <a:pt x="1379538" y="1262063"/>
                    <a:pt x="1373341" y="1267036"/>
                    <a:pt x="1366838" y="1271588"/>
                  </a:cubicBezTo>
                  <a:cubicBezTo>
                    <a:pt x="1366805" y="1271611"/>
                    <a:pt x="1331136" y="1295389"/>
                    <a:pt x="1323975" y="1300163"/>
                  </a:cubicBezTo>
                  <a:lnTo>
                    <a:pt x="1295400" y="1319213"/>
                  </a:lnTo>
                  <a:cubicBezTo>
                    <a:pt x="1287463" y="1322388"/>
                    <a:pt x="1279234" y="1324915"/>
                    <a:pt x="1271588" y="1328738"/>
                  </a:cubicBezTo>
                  <a:cubicBezTo>
                    <a:pt x="1263309" y="1332878"/>
                    <a:pt x="1255867" y="1338530"/>
                    <a:pt x="1247775" y="1343025"/>
                  </a:cubicBezTo>
                  <a:cubicBezTo>
                    <a:pt x="1241569" y="1346473"/>
                    <a:pt x="1234931" y="1349102"/>
                    <a:pt x="1228725" y="1352550"/>
                  </a:cubicBezTo>
                  <a:cubicBezTo>
                    <a:pt x="1220633" y="1357046"/>
                    <a:pt x="1212763" y="1361932"/>
                    <a:pt x="1204913" y="1366838"/>
                  </a:cubicBezTo>
                  <a:cubicBezTo>
                    <a:pt x="1200059" y="1369872"/>
                    <a:pt x="1195745" y="1373803"/>
                    <a:pt x="1190625" y="1376363"/>
                  </a:cubicBezTo>
                  <a:cubicBezTo>
                    <a:pt x="1186135" y="1378608"/>
                    <a:pt x="1180828" y="1378880"/>
                    <a:pt x="1176338" y="1381125"/>
                  </a:cubicBezTo>
                  <a:cubicBezTo>
                    <a:pt x="1168058" y="1385265"/>
                    <a:pt x="1160463" y="1390650"/>
                    <a:pt x="1152525" y="1395413"/>
                  </a:cubicBezTo>
                  <a:cubicBezTo>
                    <a:pt x="1134926" y="1421810"/>
                    <a:pt x="1153069" y="1400932"/>
                    <a:pt x="1128713" y="1414463"/>
                  </a:cubicBezTo>
                  <a:cubicBezTo>
                    <a:pt x="1079592" y="1441753"/>
                    <a:pt x="1118177" y="1427501"/>
                    <a:pt x="1085850" y="1438275"/>
                  </a:cubicBezTo>
                  <a:cubicBezTo>
                    <a:pt x="1076325" y="1444625"/>
                    <a:pt x="1067514" y="1452205"/>
                    <a:pt x="1057275" y="1457325"/>
                  </a:cubicBezTo>
                  <a:cubicBezTo>
                    <a:pt x="1050925" y="1460500"/>
                    <a:pt x="1044245" y="1463087"/>
                    <a:pt x="1038225" y="1466850"/>
                  </a:cubicBezTo>
                  <a:cubicBezTo>
                    <a:pt x="1031494" y="1471057"/>
                    <a:pt x="1025634" y="1476524"/>
                    <a:pt x="1019175" y="1481138"/>
                  </a:cubicBezTo>
                  <a:cubicBezTo>
                    <a:pt x="1014518" y="1484465"/>
                    <a:pt x="1009546" y="1487336"/>
                    <a:pt x="1004888" y="1490663"/>
                  </a:cubicBezTo>
                  <a:cubicBezTo>
                    <a:pt x="994666" y="1497964"/>
                    <a:pt x="982774" y="1508061"/>
                    <a:pt x="971550" y="1514475"/>
                  </a:cubicBezTo>
                  <a:cubicBezTo>
                    <a:pt x="965386" y="1517997"/>
                    <a:pt x="958850" y="1520825"/>
                    <a:pt x="952500" y="1524000"/>
                  </a:cubicBezTo>
                  <a:cubicBezTo>
                    <a:pt x="942975" y="1536700"/>
                    <a:pt x="932731" y="1548891"/>
                    <a:pt x="923925" y="1562100"/>
                  </a:cubicBezTo>
                  <a:lnTo>
                    <a:pt x="904875" y="1590675"/>
                  </a:lnTo>
                  <a:cubicBezTo>
                    <a:pt x="903288" y="1595438"/>
                    <a:pt x="902358" y="1600473"/>
                    <a:pt x="900113" y="1604963"/>
                  </a:cubicBezTo>
                  <a:cubicBezTo>
                    <a:pt x="897553" y="1610082"/>
                    <a:pt x="892544" y="1613871"/>
                    <a:pt x="890588" y="1619250"/>
                  </a:cubicBezTo>
                  <a:cubicBezTo>
                    <a:pt x="886114" y="1631553"/>
                    <a:pt x="884238" y="1644650"/>
                    <a:pt x="881063" y="1657350"/>
                  </a:cubicBezTo>
                  <a:lnTo>
                    <a:pt x="876300" y="1676400"/>
                  </a:lnTo>
                  <a:cubicBezTo>
                    <a:pt x="877888" y="1738313"/>
                    <a:pt x="876943" y="1800342"/>
                    <a:pt x="881063" y="1862138"/>
                  </a:cubicBezTo>
                  <a:cubicBezTo>
                    <a:pt x="881731" y="1872156"/>
                    <a:pt x="887413" y="1881188"/>
                    <a:pt x="890588" y="1890713"/>
                  </a:cubicBezTo>
                  <a:cubicBezTo>
                    <a:pt x="890593" y="1890727"/>
                    <a:pt x="900108" y="1919275"/>
                    <a:pt x="900113" y="1919288"/>
                  </a:cubicBezTo>
                  <a:cubicBezTo>
                    <a:pt x="903288" y="1927225"/>
                    <a:pt x="906793" y="1935039"/>
                    <a:pt x="909638" y="1943100"/>
                  </a:cubicBezTo>
                  <a:cubicBezTo>
                    <a:pt x="916321" y="1962036"/>
                    <a:pt x="924750" y="1980559"/>
                    <a:pt x="928688" y="2000250"/>
                  </a:cubicBezTo>
                  <a:cubicBezTo>
                    <a:pt x="930275" y="2008188"/>
                    <a:pt x="930444" y="2016547"/>
                    <a:pt x="933450" y="2024063"/>
                  </a:cubicBezTo>
                  <a:cubicBezTo>
                    <a:pt x="940042" y="2040542"/>
                    <a:pt x="957263" y="2071688"/>
                    <a:pt x="957263" y="2071688"/>
                  </a:cubicBezTo>
                  <a:cubicBezTo>
                    <a:pt x="965085" y="2102977"/>
                    <a:pt x="956933" y="2079445"/>
                    <a:pt x="971550" y="2105025"/>
                  </a:cubicBezTo>
                  <a:cubicBezTo>
                    <a:pt x="975072" y="2111189"/>
                    <a:pt x="976948" y="2118298"/>
                    <a:pt x="981075" y="2124075"/>
                  </a:cubicBezTo>
                  <a:cubicBezTo>
                    <a:pt x="984990" y="2129556"/>
                    <a:pt x="991051" y="2133189"/>
                    <a:pt x="995363" y="2138363"/>
                  </a:cubicBezTo>
                  <a:cubicBezTo>
                    <a:pt x="999027" y="2142760"/>
                    <a:pt x="1000841" y="2148603"/>
                    <a:pt x="1004888" y="2152650"/>
                  </a:cubicBezTo>
                  <a:cubicBezTo>
                    <a:pt x="1009899" y="2157661"/>
                    <a:pt x="1032888" y="2170099"/>
                    <a:pt x="1038225" y="2171700"/>
                  </a:cubicBezTo>
                  <a:cubicBezTo>
                    <a:pt x="1047474" y="2174475"/>
                    <a:pt x="1057432" y="2174121"/>
                    <a:pt x="1066800" y="2176463"/>
                  </a:cubicBezTo>
                  <a:cubicBezTo>
                    <a:pt x="1135686" y="2193685"/>
                    <a:pt x="1044027" y="2181321"/>
                    <a:pt x="1147763" y="2190750"/>
                  </a:cubicBezTo>
                  <a:cubicBezTo>
                    <a:pt x="1175569" y="2200020"/>
                    <a:pt x="1148715" y="2191893"/>
                    <a:pt x="1190625" y="2200275"/>
                  </a:cubicBezTo>
                  <a:cubicBezTo>
                    <a:pt x="1197043" y="2201559"/>
                    <a:pt x="1203146" y="2204572"/>
                    <a:pt x="1209675" y="2205038"/>
                  </a:cubicBezTo>
                  <a:cubicBezTo>
                    <a:pt x="1247711" y="2207755"/>
                    <a:pt x="1285875" y="2208213"/>
                    <a:pt x="1323975" y="2209800"/>
                  </a:cubicBezTo>
                  <a:cubicBezTo>
                    <a:pt x="1388487" y="2217865"/>
                    <a:pt x="1337900" y="2210600"/>
                    <a:pt x="1385888" y="2219325"/>
                  </a:cubicBezTo>
                  <a:cubicBezTo>
                    <a:pt x="1395389" y="2221052"/>
                    <a:pt x="1404994" y="2222194"/>
                    <a:pt x="1414463" y="2224088"/>
                  </a:cubicBezTo>
                  <a:cubicBezTo>
                    <a:pt x="1420881" y="2225372"/>
                    <a:pt x="1427095" y="2227566"/>
                    <a:pt x="1433513" y="2228850"/>
                  </a:cubicBezTo>
                  <a:cubicBezTo>
                    <a:pt x="1467468" y="2235641"/>
                    <a:pt x="1462108" y="2232516"/>
                    <a:pt x="1500188" y="2238375"/>
                  </a:cubicBezTo>
                  <a:cubicBezTo>
                    <a:pt x="1508188" y="2239606"/>
                    <a:pt x="1516098" y="2241382"/>
                    <a:pt x="1524000" y="2243138"/>
                  </a:cubicBezTo>
                  <a:cubicBezTo>
                    <a:pt x="1530390" y="2244558"/>
                    <a:pt x="1536781" y="2246019"/>
                    <a:pt x="1543050" y="2247900"/>
                  </a:cubicBezTo>
                  <a:cubicBezTo>
                    <a:pt x="1552667" y="2250785"/>
                    <a:pt x="1561885" y="2254990"/>
                    <a:pt x="1571625" y="2257425"/>
                  </a:cubicBezTo>
                  <a:cubicBezTo>
                    <a:pt x="1577975" y="2259013"/>
                    <a:pt x="1584381" y="2260390"/>
                    <a:pt x="1590675" y="2262188"/>
                  </a:cubicBezTo>
                  <a:cubicBezTo>
                    <a:pt x="1595502" y="2263567"/>
                    <a:pt x="1600093" y="2265732"/>
                    <a:pt x="1604963" y="2266950"/>
                  </a:cubicBezTo>
                  <a:cubicBezTo>
                    <a:pt x="1612816" y="2268913"/>
                    <a:pt x="1620838" y="2270125"/>
                    <a:pt x="1628775" y="2271713"/>
                  </a:cubicBezTo>
                  <a:lnTo>
                    <a:pt x="1924050" y="2266950"/>
                  </a:lnTo>
                  <a:cubicBezTo>
                    <a:pt x="1930592" y="2266752"/>
                    <a:pt x="1936660" y="2263359"/>
                    <a:pt x="1943100" y="2262188"/>
                  </a:cubicBezTo>
                  <a:cubicBezTo>
                    <a:pt x="2005670" y="2250812"/>
                    <a:pt x="1952281" y="2263464"/>
                    <a:pt x="1995488" y="2252663"/>
                  </a:cubicBezTo>
                  <a:cubicBezTo>
                    <a:pt x="2008188" y="2254250"/>
                    <a:pt x="2021535" y="2253120"/>
                    <a:pt x="2033588" y="2257425"/>
                  </a:cubicBezTo>
                  <a:cubicBezTo>
                    <a:pt x="2044369" y="2261275"/>
                    <a:pt x="2051924" y="2271355"/>
                    <a:pt x="2062163" y="2276475"/>
                  </a:cubicBezTo>
                  <a:cubicBezTo>
                    <a:pt x="2068513" y="2279650"/>
                    <a:pt x="2075125" y="2282347"/>
                    <a:pt x="2081213" y="2286000"/>
                  </a:cubicBezTo>
                  <a:cubicBezTo>
                    <a:pt x="2091029" y="2291890"/>
                    <a:pt x="2098928" y="2301430"/>
                    <a:pt x="2109788" y="2305050"/>
                  </a:cubicBezTo>
                  <a:lnTo>
                    <a:pt x="2138363" y="2314575"/>
                  </a:lnTo>
                  <a:cubicBezTo>
                    <a:pt x="2139950" y="2319338"/>
                    <a:pt x="2143125" y="2323843"/>
                    <a:pt x="2143125" y="2328863"/>
                  </a:cubicBezTo>
                  <a:cubicBezTo>
                    <a:pt x="2143125" y="2342493"/>
                    <a:pt x="2138692" y="2357109"/>
                    <a:pt x="2128838" y="2366963"/>
                  </a:cubicBezTo>
                  <a:cubicBezTo>
                    <a:pt x="2124791" y="2371010"/>
                    <a:pt x="2119670" y="2373928"/>
                    <a:pt x="2114550" y="2376488"/>
                  </a:cubicBezTo>
                  <a:cubicBezTo>
                    <a:pt x="2110060" y="2378733"/>
                    <a:pt x="2105025" y="2379663"/>
                    <a:pt x="2100263" y="2381250"/>
                  </a:cubicBezTo>
                  <a:cubicBezTo>
                    <a:pt x="2072805" y="2399555"/>
                    <a:pt x="2095672" y="2390947"/>
                    <a:pt x="2081213" y="2376488"/>
                  </a:cubicBezTo>
                  <a:cubicBezTo>
                    <a:pt x="2077663" y="2372938"/>
                    <a:pt x="2071586" y="2373589"/>
                    <a:pt x="2066925" y="2371725"/>
                  </a:cubicBezTo>
                  <a:cubicBezTo>
                    <a:pt x="2063629" y="2370407"/>
                    <a:pt x="2070894" y="2371725"/>
                    <a:pt x="2071688" y="2371725"/>
                  </a:cubicBezTo>
                  <a:close/>
                </a:path>
              </a:pathLst>
            </a:custGeom>
            <a:noFill/>
            <a:ln w="79375" cmpd="sng">
              <a:solidFill>
                <a:schemeClr val="tx1"/>
              </a:solidFill>
              <a:prstDash val="sysDot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 12"/>
            <p:cNvSpPr/>
            <p:nvPr/>
          </p:nvSpPr>
          <p:spPr>
            <a:xfrm rot="19283239" flipV="1">
              <a:off x="5644417" y="812495"/>
              <a:ext cx="1499986" cy="550778"/>
            </a:xfrm>
            <a:custGeom>
              <a:avLst/>
              <a:gdLst>
                <a:gd name="connsiteX0" fmla="*/ 0 w 1935957"/>
                <a:gd name="connsiteY0" fmla="*/ 0 h 376185"/>
                <a:gd name="connsiteX1" fmla="*/ 616744 w 1935957"/>
                <a:gd name="connsiteY1" fmla="*/ 350044 h 376185"/>
                <a:gd name="connsiteX2" fmla="*/ 1935957 w 1935957"/>
                <a:gd name="connsiteY2" fmla="*/ 323850 h 376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35957" h="376185">
                  <a:moveTo>
                    <a:pt x="0" y="0"/>
                  </a:moveTo>
                  <a:cubicBezTo>
                    <a:pt x="147042" y="148034"/>
                    <a:pt x="294085" y="296069"/>
                    <a:pt x="616744" y="350044"/>
                  </a:cubicBezTo>
                  <a:cubicBezTo>
                    <a:pt x="939403" y="404019"/>
                    <a:pt x="1437680" y="363934"/>
                    <a:pt x="1935957" y="323850"/>
                  </a:cubicBezTo>
                </a:path>
              </a:pathLst>
            </a:custGeom>
            <a:ln w="57150">
              <a:solidFill>
                <a:schemeClr val="tx1"/>
              </a:solidFill>
              <a:prstDash val="lgDash"/>
            </a:ln>
            <a:effectLst>
              <a:outerShdw blurRad="50800" dist="38100" dir="2700000" algn="tl" rotWithShape="0">
                <a:prstClr val="black">
                  <a:alpha val="81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938163" y="238674"/>
              <a:ext cx="2170341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Cerebral cortex</a:t>
              </a:r>
            </a:p>
            <a:p>
              <a:r>
                <a:rPr lang="en-GB" sz="1400" dirty="0" smtClean="0"/>
                <a:t>Functions include: planning; reasoning; language; recognising sounds and images; memory.</a:t>
              </a:r>
              <a:endParaRPr lang="en-GB" sz="1400" dirty="0"/>
            </a:p>
          </p:txBody>
        </p:sp>
        <p:sp>
          <p:nvSpPr>
            <p:cNvPr id="3" name="Oval 2"/>
            <p:cNvSpPr/>
            <p:nvPr/>
          </p:nvSpPr>
          <p:spPr>
            <a:xfrm rot="19283239">
              <a:off x="5897339" y="1686469"/>
              <a:ext cx="144016" cy="144016"/>
            </a:xfrm>
            <a:prstGeom prst="ellipse">
              <a:avLst/>
            </a:prstGeom>
            <a:solidFill>
              <a:srgbClr val="FFFFCC"/>
            </a:solidFill>
            <a:ln w="571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86719" y="1229851"/>
            <a:ext cx="4798052" cy="1716549"/>
            <a:chOff x="186719" y="1229851"/>
            <a:chExt cx="4798052" cy="1716549"/>
          </a:xfrm>
        </p:grpSpPr>
        <p:sp>
          <p:nvSpPr>
            <p:cNvPr id="18" name="Freeform 17"/>
            <p:cNvSpPr/>
            <p:nvPr/>
          </p:nvSpPr>
          <p:spPr>
            <a:xfrm>
              <a:off x="2920153" y="1700808"/>
              <a:ext cx="2064618" cy="1245592"/>
            </a:xfrm>
            <a:custGeom>
              <a:avLst/>
              <a:gdLst>
                <a:gd name="connsiteX0" fmla="*/ 1428750 w 2127250"/>
                <a:gd name="connsiteY0" fmla="*/ 1257300 h 1270000"/>
                <a:gd name="connsiteX1" fmla="*/ 1441450 w 2127250"/>
                <a:gd name="connsiteY1" fmla="*/ 1238250 h 1270000"/>
                <a:gd name="connsiteX2" fmla="*/ 1416050 w 2127250"/>
                <a:gd name="connsiteY2" fmla="*/ 1181100 h 1270000"/>
                <a:gd name="connsiteX3" fmla="*/ 1403350 w 2127250"/>
                <a:gd name="connsiteY3" fmla="*/ 1162050 h 1270000"/>
                <a:gd name="connsiteX4" fmla="*/ 1397000 w 2127250"/>
                <a:gd name="connsiteY4" fmla="*/ 1136650 h 1270000"/>
                <a:gd name="connsiteX5" fmla="*/ 1358900 w 2127250"/>
                <a:gd name="connsiteY5" fmla="*/ 1104900 h 1270000"/>
                <a:gd name="connsiteX6" fmla="*/ 1320800 w 2127250"/>
                <a:gd name="connsiteY6" fmla="*/ 1066800 h 1270000"/>
                <a:gd name="connsiteX7" fmla="*/ 1301750 w 2127250"/>
                <a:gd name="connsiteY7" fmla="*/ 1060450 h 1270000"/>
                <a:gd name="connsiteX8" fmla="*/ 1263650 w 2127250"/>
                <a:gd name="connsiteY8" fmla="*/ 1041400 h 1270000"/>
                <a:gd name="connsiteX9" fmla="*/ 1231900 w 2127250"/>
                <a:gd name="connsiteY9" fmla="*/ 1035050 h 1270000"/>
                <a:gd name="connsiteX10" fmla="*/ 1060450 w 2127250"/>
                <a:gd name="connsiteY10" fmla="*/ 1022350 h 1270000"/>
                <a:gd name="connsiteX11" fmla="*/ 666750 w 2127250"/>
                <a:gd name="connsiteY11" fmla="*/ 1022350 h 1270000"/>
                <a:gd name="connsiteX12" fmla="*/ 539750 w 2127250"/>
                <a:gd name="connsiteY12" fmla="*/ 1016000 h 1270000"/>
                <a:gd name="connsiteX13" fmla="*/ 482600 w 2127250"/>
                <a:gd name="connsiteY13" fmla="*/ 1009650 h 1270000"/>
                <a:gd name="connsiteX14" fmla="*/ 457200 w 2127250"/>
                <a:gd name="connsiteY14" fmla="*/ 1003300 h 1270000"/>
                <a:gd name="connsiteX15" fmla="*/ 438150 w 2127250"/>
                <a:gd name="connsiteY15" fmla="*/ 996950 h 1270000"/>
                <a:gd name="connsiteX16" fmla="*/ 387350 w 2127250"/>
                <a:gd name="connsiteY16" fmla="*/ 990600 h 1270000"/>
                <a:gd name="connsiteX17" fmla="*/ 342900 w 2127250"/>
                <a:gd name="connsiteY17" fmla="*/ 977900 h 1270000"/>
                <a:gd name="connsiteX18" fmla="*/ 285750 w 2127250"/>
                <a:gd name="connsiteY18" fmla="*/ 958850 h 1270000"/>
                <a:gd name="connsiteX19" fmla="*/ 266700 w 2127250"/>
                <a:gd name="connsiteY19" fmla="*/ 952500 h 1270000"/>
                <a:gd name="connsiteX20" fmla="*/ 247650 w 2127250"/>
                <a:gd name="connsiteY20" fmla="*/ 946150 h 1270000"/>
                <a:gd name="connsiteX21" fmla="*/ 228600 w 2127250"/>
                <a:gd name="connsiteY21" fmla="*/ 933450 h 1270000"/>
                <a:gd name="connsiteX22" fmla="*/ 190500 w 2127250"/>
                <a:gd name="connsiteY22" fmla="*/ 920750 h 1270000"/>
                <a:gd name="connsiteX23" fmla="*/ 171450 w 2127250"/>
                <a:gd name="connsiteY23" fmla="*/ 914400 h 1270000"/>
                <a:gd name="connsiteX24" fmla="*/ 152400 w 2127250"/>
                <a:gd name="connsiteY24" fmla="*/ 908050 h 1270000"/>
                <a:gd name="connsiteX25" fmla="*/ 127000 w 2127250"/>
                <a:gd name="connsiteY25" fmla="*/ 901700 h 1270000"/>
                <a:gd name="connsiteX26" fmla="*/ 107950 w 2127250"/>
                <a:gd name="connsiteY26" fmla="*/ 889000 h 1270000"/>
                <a:gd name="connsiteX27" fmla="*/ 101600 w 2127250"/>
                <a:gd name="connsiteY27" fmla="*/ 869950 h 1270000"/>
                <a:gd name="connsiteX28" fmla="*/ 88900 w 2127250"/>
                <a:gd name="connsiteY28" fmla="*/ 850900 h 1270000"/>
                <a:gd name="connsiteX29" fmla="*/ 82550 w 2127250"/>
                <a:gd name="connsiteY29" fmla="*/ 831850 h 1270000"/>
                <a:gd name="connsiteX30" fmla="*/ 63500 w 2127250"/>
                <a:gd name="connsiteY30" fmla="*/ 819150 h 1270000"/>
                <a:gd name="connsiteX31" fmla="*/ 44450 w 2127250"/>
                <a:gd name="connsiteY31" fmla="*/ 781050 h 1270000"/>
                <a:gd name="connsiteX32" fmla="*/ 38100 w 2127250"/>
                <a:gd name="connsiteY32" fmla="*/ 762000 h 1270000"/>
                <a:gd name="connsiteX33" fmla="*/ 25400 w 2127250"/>
                <a:gd name="connsiteY33" fmla="*/ 736600 h 1270000"/>
                <a:gd name="connsiteX34" fmla="*/ 12700 w 2127250"/>
                <a:gd name="connsiteY34" fmla="*/ 685800 h 1270000"/>
                <a:gd name="connsiteX35" fmla="*/ 6350 w 2127250"/>
                <a:gd name="connsiteY35" fmla="*/ 666750 h 1270000"/>
                <a:gd name="connsiteX36" fmla="*/ 0 w 2127250"/>
                <a:gd name="connsiteY36" fmla="*/ 628650 h 1270000"/>
                <a:gd name="connsiteX37" fmla="*/ 6350 w 2127250"/>
                <a:gd name="connsiteY37" fmla="*/ 438150 h 1270000"/>
                <a:gd name="connsiteX38" fmla="*/ 31750 w 2127250"/>
                <a:gd name="connsiteY38" fmla="*/ 393700 h 1270000"/>
                <a:gd name="connsiteX39" fmla="*/ 44450 w 2127250"/>
                <a:gd name="connsiteY39" fmla="*/ 374650 h 1270000"/>
                <a:gd name="connsiteX40" fmla="*/ 50800 w 2127250"/>
                <a:gd name="connsiteY40" fmla="*/ 355600 h 1270000"/>
                <a:gd name="connsiteX41" fmla="*/ 69850 w 2127250"/>
                <a:gd name="connsiteY41" fmla="*/ 342900 h 1270000"/>
                <a:gd name="connsiteX42" fmla="*/ 88900 w 2127250"/>
                <a:gd name="connsiteY42" fmla="*/ 317500 h 1270000"/>
                <a:gd name="connsiteX43" fmla="*/ 127000 w 2127250"/>
                <a:gd name="connsiteY43" fmla="*/ 304800 h 1270000"/>
                <a:gd name="connsiteX44" fmla="*/ 171450 w 2127250"/>
                <a:gd name="connsiteY44" fmla="*/ 285750 h 1270000"/>
                <a:gd name="connsiteX45" fmla="*/ 209550 w 2127250"/>
                <a:gd name="connsiteY45" fmla="*/ 254000 h 1270000"/>
                <a:gd name="connsiteX46" fmla="*/ 234950 w 2127250"/>
                <a:gd name="connsiteY46" fmla="*/ 247650 h 1270000"/>
                <a:gd name="connsiteX47" fmla="*/ 292100 w 2127250"/>
                <a:gd name="connsiteY47" fmla="*/ 228600 h 1270000"/>
                <a:gd name="connsiteX48" fmla="*/ 311150 w 2127250"/>
                <a:gd name="connsiteY48" fmla="*/ 222250 h 1270000"/>
                <a:gd name="connsiteX49" fmla="*/ 336550 w 2127250"/>
                <a:gd name="connsiteY49" fmla="*/ 209550 h 1270000"/>
                <a:gd name="connsiteX50" fmla="*/ 381000 w 2127250"/>
                <a:gd name="connsiteY50" fmla="*/ 196850 h 1270000"/>
                <a:gd name="connsiteX51" fmla="*/ 400050 w 2127250"/>
                <a:gd name="connsiteY51" fmla="*/ 190500 h 1270000"/>
                <a:gd name="connsiteX52" fmla="*/ 425450 w 2127250"/>
                <a:gd name="connsiteY52" fmla="*/ 184150 h 1270000"/>
                <a:gd name="connsiteX53" fmla="*/ 444500 w 2127250"/>
                <a:gd name="connsiteY53" fmla="*/ 177800 h 1270000"/>
                <a:gd name="connsiteX54" fmla="*/ 482600 w 2127250"/>
                <a:gd name="connsiteY54" fmla="*/ 171450 h 1270000"/>
                <a:gd name="connsiteX55" fmla="*/ 520700 w 2127250"/>
                <a:gd name="connsiteY55" fmla="*/ 158750 h 1270000"/>
                <a:gd name="connsiteX56" fmla="*/ 539750 w 2127250"/>
                <a:gd name="connsiteY56" fmla="*/ 152400 h 1270000"/>
                <a:gd name="connsiteX57" fmla="*/ 635000 w 2127250"/>
                <a:gd name="connsiteY57" fmla="*/ 133350 h 1270000"/>
                <a:gd name="connsiteX58" fmla="*/ 825500 w 2127250"/>
                <a:gd name="connsiteY58" fmla="*/ 127000 h 1270000"/>
                <a:gd name="connsiteX59" fmla="*/ 1200150 w 2127250"/>
                <a:gd name="connsiteY59" fmla="*/ 120650 h 1270000"/>
                <a:gd name="connsiteX60" fmla="*/ 1238250 w 2127250"/>
                <a:gd name="connsiteY60" fmla="*/ 107950 h 1270000"/>
                <a:gd name="connsiteX61" fmla="*/ 1308100 w 2127250"/>
                <a:gd name="connsiteY61" fmla="*/ 88900 h 1270000"/>
                <a:gd name="connsiteX62" fmla="*/ 1384300 w 2127250"/>
                <a:gd name="connsiteY62" fmla="*/ 76200 h 1270000"/>
                <a:gd name="connsiteX63" fmla="*/ 1422400 w 2127250"/>
                <a:gd name="connsiteY63" fmla="*/ 63500 h 1270000"/>
                <a:gd name="connsiteX64" fmla="*/ 1441450 w 2127250"/>
                <a:gd name="connsiteY64" fmla="*/ 57150 h 1270000"/>
                <a:gd name="connsiteX65" fmla="*/ 1473200 w 2127250"/>
                <a:gd name="connsiteY65" fmla="*/ 50800 h 1270000"/>
                <a:gd name="connsiteX66" fmla="*/ 1524000 w 2127250"/>
                <a:gd name="connsiteY66" fmla="*/ 38100 h 1270000"/>
                <a:gd name="connsiteX67" fmla="*/ 1562100 w 2127250"/>
                <a:gd name="connsiteY67" fmla="*/ 31750 h 1270000"/>
                <a:gd name="connsiteX68" fmla="*/ 1600200 w 2127250"/>
                <a:gd name="connsiteY68" fmla="*/ 19050 h 1270000"/>
                <a:gd name="connsiteX69" fmla="*/ 1625600 w 2127250"/>
                <a:gd name="connsiteY69" fmla="*/ 12700 h 1270000"/>
                <a:gd name="connsiteX70" fmla="*/ 1644650 w 2127250"/>
                <a:gd name="connsiteY70" fmla="*/ 6350 h 1270000"/>
                <a:gd name="connsiteX71" fmla="*/ 1682750 w 2127250"/>
                <a:gd name="connsiteY71" fmla="*/ 0 h 1270000"/>
                <a:gd name="connsiteX72" fmla="*/ 1771650 w 2127250"/>
                <a:gd name="connsiteY72" fmla="*/ 19050 h 1270000"/>
                <a:gd name="connsiteX73" fmla="*/ 1790700 w 2127250"/>
                <a:gd name="connsiteY73" fmla="*/ 25400 h 1270000"/>
                <a:gd name="connsiteX74" fmla="*/ 1809750 w 2127250"/>
                <a:gd name="connsiteY74" fmla="*/ 38100 h 1270000"/>
                <a:gd name="connsiteX75" fmla="*/ 1854200 w 2127250"/>
                <a:gd name="connsiteY75" fmla="*/ 50800 h 1270000"/>
                <a:gd name="connsiteX76" fmla="*/ 1885950 w 2127250"/>
                <a:gd name="connsiteY76" fmla="*/ 76200 h 1270000"/>
                <a:gd name="connsiteX77" fmla="*/ 1917700 w 2127250"/>
                <a:gd name="connsiteY77" fmla="*/ 101600 h 1270000"/>
                <a:gd name="connsiteX78" fmla="*/ 1936750 w 2127250"/>
                <a:gd name="connsiteY78" fmla="*/ 139700 h 1270000"/>
                <a:gd name="connsiteX79" fmla="*/ 1943100 w 2127250"/>
                <a:gd name="connsiteY79" fmla="*/ 158750 h 1270000"/>
                <a:gd name="connsiteX80" fmla="*/ 1974850 w 2127250"/>
                <a:gd name="connsiteY80" fmla="*/ 203200 h 1270000"/>
                <a:gd name="connsiteX81" fmla="*/ 2000250 w 2127250"/>
                <a:gd name="connsiteY81" fmla="*/ 241300 h 1270000"/>
                <a:gd name="connsiteX82" fmla="*/ 2006600 w 2127250"/>
                <a:gd name="connsiteY82" fmla="*/ 260350 h 1270000"/>
                <a:gd name="connsiteX83" fmla="*/ 2032000 w 2127250"/>
                <a:gd name="connsiteY83" fmla="*/ 298450 h 1270000"/>
                <a:gd name="connsiteX84" fmla="*/ 2051050 w 2127250"/>
                <a:gd name="connsiteY84" fmla="*/ 336550 h 1270000"/>
                <a:gd name="connsiteX85" fmla="*/ 2057400 w 2127250"/>
                <a:gd name="connsiteY85" fmla="*/ 355600 h 1270000"/>
                <a:gd name="connsiteX86" fmla="*/ 2070100 w 2127250"/>
                <a:gd name="connsiteY86" fmla="*/ 374650 h 1270000"/>
                <a:gd name="connsiteX87" fmla="*/ 2082800 w 2127250"/>
                <a:gd name="connsiteY87" fmla="*/ 412750 h 1270000"/>
                <a:gd name="connsiteX88" fmla="*/ 2095500 w 2127250"/>
                <a:gd name="connsiteY88" fmla="*/ 431800 h 1270000"/>
                <a:gd name="connsiteX89" fmla="*/ 2108200 w 2127250"/>
                <a:gd name="connsiteY89" fmla="*/ 476250 h 1270000"/>
                <a:gd name="connsiteX90" fmla="*/ 2127250 w 2127250"/>
                <a:gd name="connsiteY90" fmla="*/ 539750 h 1270000"/>
                <a:gd name="connsiteX91" fmla="*/ 2120900 w 2127250"/>
                <a:gd name="connsiteY91" fmla="*/ 685800 h 1270000"/>
                <a:gd name="connsiteX92" fmla="*/ 2108200 w 2127250"/>
                <a:gd name="connsiteY92" fmla="*/ 723900 h 1270000"/>
                <a:gd name="connsiteX93" fmla="*/ 2101850 w 2127250"/>
                <a:gd name="connsiteY93" fmla="*/ 742950 h 1270000"/>
                <a:gd name="connsiteX94" fmla="*/ 2070100 w 2127250"/>
                <a:gd name="connsiteY94" fmla="*/ 781050 h 1270000"/>
                <a:gd name="connsiteX95" fmla="*/ 2063750 w 2127250"/>
                <a:gd name="connsiteY95" fmla="*/ 800100 h 1270000"/>
                <a:gd name="connsiteX96" fmla="*/ 2032000 w 2127250"/>
                <a:gd name="connsiteY96" fmla="*/ 838200 h 1270000"/>
                <a:gd name="connsiteX97" fmla="*/ 1854200 w 2127250"/>
                <a:gd name="connsiteY97" fmla="*/ 838200 h 1270000"/>
                <a:gd name="connsiteX98" fmla="*/ 1835150 w 2127250"/>
                <a:gd name="connsiteY98" fmla="*/ 876300 h 1270000"/>
                <a:gd name="connsiteX99" fmla="*/ 1841500 w 2127250"/>
                <a:gd name="connsiteY99" fmla="*/ 914400 h 1270000"/>
                <a:gd name="connsiteX100" fmla="*/ 1854200 w 2127250"/>
                <a:gd name="connsiteY100" fmla="*/ 933450 h 1270000"/>
                <a:gd name="connsiteX101" fmla="*/ 1860550 w 2127250"/>
                <a:gd name="connsiteY101" fmla="*/ 952500 h 1270000"/>
                <a:gd name="connsiteX102" fmla="*/ 1873250 w 2127250"/>
                <a:gd name="connsiteY102" fmla="*/ 971550 h 1270000"/>
                <a:gd name="connsiteX103" fmla="*/ 1879600 w 2127250"/>
                <a:gd name="connsiteY103" fmla="*/ 990600 h 1270000"/>
                <a:gd name="connsiteX104" fmla="*/ 1911350 w 2127250"/>
                <a:gd name="connsiteY104" fmla="*/ 1035050 h 1270000"/>
                <a:gd name="connsiteX105" fmla="*/ 1943100 w 2127250"/>
                <a:gd name="connsiteY105" fmla="*/ 1092200 h 1270000"/>
                <a:gd name="connsiteX106" fmla="*/ 1949450 w 2127250"/>
                <a:gd name="connsiteY106" fmla="*/ 1117600 h 1270000"/>
                <a:gd name="connsiteX107" fmla="*/ 1962150 w 2127250"/>
                <a:gd name="connsiteY107" fmla="*/ 1143000 h 1270000"/>
                <a:gd name="connsiteX108" fmla="*/ 1968500 w 2127250"/>
                <a:gd name="connsiteY108" fmla="*/ 1162050 h 1270000"/>
                <a:gd name="connsiteX109" fmla="*/ 1981200 w 2127250"/>
                <a:gd name="connsiteY109" fmla="*/ 1225550 h 1270000"/>
                <a:gd name="connsiteX110" fmla="*/ 2000250 w 2127250"/>
                <a:gd name="connsiteY110" fmla="*/ 1244600 h 1270000"/>
                <a:gd name="connsiteX111" fmla="*/ 2025650 w 2127250"/>
                <a:gd name="connsiteY111" fmla="*/ 1257300 h 1270000"/>
                <a:gd name="connsiteX112" fmla="*/ 2044700 w 2127250"/>
                <a:gd name="connsiteY112" fmla="*/ 127000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2127250" h="1270000">
                  <a:moveTo>
                    <a:pt x="1428750" y="1257300"/>
                  </a:moveTo>
                  <a:lnTo>
                    <a:pt x="1441450" y="1238250"/>
                  </a:lnTo>
                  <a:cubicBezTo>
                    <a:pt x="1432983" y="1219200"/>
                    <a:pt x="1425373" y="1199746"/>
                    <a:pt x="1416050" y="1181100"/>
                  </a:cubicBezTo>
                  <a:cubicBezTo>
                    <a:pt x="1412637" y="1174274"/>
                    <a:pt x="1406356" y="1169065"/>
                    <a:pt x="1403350" y="1162050"/>
                  </a:cubicBezTo>
                  <a:cubicBezTo>
                    <a:pt x="1399912" y="1154028"/>
                    <a:pt x="1401330" y="1144227"/>
                    <a:pt x="1397000" y="1136650"/>
                  </a:cubicBezTo>
                  <a:cubicBezTo>
                    <a:pt x="1385792" y="1117036"/>
                    <a:pt x="1374172" y="1118475"/>
                    <a:pt x="1358900" y="1104900"/>
                  </a:cubicBezTo>
                  <a:cubicBezTo>
                    <a:pt x="1345476" y="1092968"/>
                    <a:pt x="1337839" y="1072480"/>
                    <a:pt x="1320800" y="1066800"/>
                  </a:cubicBezTo>
                  <a:cubicBezTo>
                    <a:pt x="1314450" y="1064683"/>
                    <a:pt x="1307737" y="1063443"/>
                    <a:pt x="1301750" y="1060450"/>
                  </a:cubicBezTo>
                  <a:cubicBezTo>
                    <a:pt x="1270710" y="1044930"/>
                    <a:pt x="1295572" y="1049380"/>
                    <a:pt x="1263650" y="1041400"/>
                  </a:cubicBezTo>
                  <a:cubicBezTo>
                    <a:pt x="1253179" y="1038782"/>
                    <a:pt x="1242567" y="1036691"/>
                    <a:pt x="1231900" y="1035050"/>
                  </a:cubicBezTo>
                  <a:cubicBezTo>
                    <a:pt x="1167006" y="1025066"/>
                    <a:pt x="1137097" y="1026384"/>
                    <a:pt x="1060450" y="1022350"/>
                  </a:cubicBezTo>
                  <a:cubicBezTo>
                    <a:pt x="921869" y="976156"/>
                    <a:pt x="1067483" y="1022350"/>
                    <a:pt x="666750" y="1022350"/>
                  </a:cubicBezTo>
                  <a:cubicBezTo>
                    <a:pt x="624364" y="1022350"/>
                    <a:pt x="582083" y="1018117"/>
                    <a:pt x="539750" y="1016000"/>
                  </a:cubicBezTo>
                  <a:cubicBezTo>
                    <a:pt x="520700" y="1013883"/>
                    <a:pt x="501544" y="1012565"/>
                    <a:pt x="482600" y="1009650"/>
                  </a:cubicBezTo>
                  <a:cubicBezTo>
                    <a:pt x="473974" y="1008323"/>
                    <a:pt x="465591" y="1005698"/>
                    <a:pt x="457200" y="1003300"/>
                  </a:cubicBezTo>
                  <a:cubicBezTo>
                    <a:pt x="450764" y="1001461"/>
                    <a:pt x="444736" y="998147"/>
                    <a:pt x="438150" y="996950"/>
                  </a:cubicBezTo>
                  <a:cubicBezTo>
                    <a:pt x="421360" y="993897"/>
                    <a:pt x="404283" y="992717"/>
                    <a:pt x="387350" y="990600"/>
                  </a:cubicBezTo>
                  <a:cubicBezTo>
                    <a:pt x="323329" y="969260"/>
                    <a:pt x="422634" y="1001820"/>
                    <a:pt x="342900" y="977900"/>
                  </a:cubicBezTo>
                  <a:cubicBezTo>
                    <a:pt x="323666" y="972130"/>
                    <a:pt x="304800" y="965200"/>
                    <a:pt x="285750" y="958850"/>
                  </a:cubicBezTo>
                  <a:lnTo>
                    <a:pt x="266700" y="952500"/>
                  </a:lnTo>
                  <a:cubicBezTo>
                    <a:pt x="260350" y="950383"/>
                    <a:pt x="253219" y="949863"/>
                    <a:pt x="247650" y="946150"/>
                  </a:cubicBezTo>
                  <a:cubicBezTo>
                    <a:pt x="241300" y="941917"/>
                    <a:pt x="235574" y="936550"/>
                    <a:pt x="228600" y="933450"/>
                  </a:cubicBezTo>
                  <a:cubicBezTo>
                    <a:pt x="216367" y="928013"/>
                    <a:pt x="203200" y="924983"/>
                    <a:pt x="190500" y="920750"/>
                  </a:cubicBezTo>
                  <a:lnTo>
                    <a:pt x="171450" y="914400"/>
                  </a:lnTo>
                  <a:cubicBezTo>
                    <a:pt x="165100" y="912283"/>
                    <a:pt x="158894" y="909673"/>
                    <a:pt x="152400" y="908050"/>
                  </a:cubicBezTo>
                  <a:lnTo>
                    <a:pt x="127000" y="901700"/>
                  </a:lnTo>
                  <a:cubicBezTo>
                    <a:pt x="120650" y="897467"/>
                    <a:pt x="112718" y="894959"/>
                    <a:pt x="107950" y="889000"/>
                  </a:cubicBezTo>
                  <a:cubicBezTo>
                    <a:pt x="103769" y="883773"/>
                    <a:pt x="104593" y="875937"/>
                    <a:pt x="101600" y="869950"/>
                  </a:cubicBezTo>
                  <a:cubicBezTo>
                    <a:pt x="98187" y="863124"/>
                    <a:pt x="92313" y="857726"/>
                    <a:pt x="88900" y="850900"/>
                  </a:cubicBezTo>
                  <a:cubicBezTo>
                    <a:pt x="85907" y="844913"/>
                    <a:pt x="86731" y="837077"/>
                    <a:pt x="82550" y="831850"/>
                  </a:cubicBezTo>
                  <a:cubicBezTo>
                    <a:pt x="77782" y="825891"/>
                    <a:pt x="69850" y="823383"/>
                    <a:pt x="63500" y="819150"/>
                  </a:cubicBezTo>
                  <a:cubicBezTo>
                    <a:pt x="47539" y="771267"/>
                    <a:pt x="69069" y="830289"/>
                    <a:pt x="44450" y="781050"/>
                  </a:cubicBezTo>
                  <a:cubicBezTo>
                    <a:pt x="41457" y="775063"/>
                    <a:pt x="40737" y="768152"/>
                    <a:pt x="38100" y="762000"/>
                  </a:cubicBezTo>
                  <a:cubicBezTo>
                    <a:pt x="34371" y="753299"/>
                    <a:pt x="29129" y="745301"/>
                    <a:pt x="25400" y="736600"/>
                  </a:cubicBezTo>
                  <a:cubicBezTo>
                    <a:pt x="16691" y="716279"/>
                    <a:pt x="18663" y="709653"/>
                    <a:pt x="12700" y="685800"/>
                  </a:cubicBezTo>
                  <a:cubicBezTo>
                    <a:pt x="11077" y="679306"/>
                    <a:pt x="7802" y="673284"/>
                    <a:pt x="6350" y="666750"/>
                  </a:cubicBezTo>
                  <a:cubicBezTo>
                    <a:pt x="3557" y="654181"/>
                    <a:pt x="2117" y="641350"/>
                    <a:pt x="0" y="628650"/>
                  </a:cubicBezTo>
                  <a:cubicBezTo>
                    <a:pt x="2117" y="565150"/>
                    <a:pt x="2506" y="501569"/>
                    <a:pt x="6350" y="438150"/>
                  </a:cubicBezTo>
                  <a:cubicBezTo>
                    <a:pt x="7442" y="420134"/>
                    <a:pt x="22289" y="406945"/>
                    <a:pt x="31750" y="393700"/>
                  </a:cubicBezTo>
                  <a:cubicBezTo>
                    <a:pt x="36186" y="387490"/>
                    <a:pt x="41037" y="381476"/>
                    <a:pt x="44450" y="374650"/>
                  </a:cubicBezTo>
                  <a:cubicBezTo>
                    <a:pt x="47443" y="368663"/>
                    <a:pt x="46619" y="360827"/>
                    <a:pt x="50800" y="355600"/>
                  </a:cubicBezTo>
                  <a:cubicBezTo>
                    <a:pt x="55568" y="349641"/>
                    <a:pt x="64454" y="348296"/>
                    <a:pt x="69850" y="342900"/>
                  </a:cubicBezTo>
                  <a:cubicBezTo>
                    <a:pt x="77334" y="335416"/>
                    <a:pt x="80094" y="323371"/>
                    <a:pt x="88900" y="317500"/>
                  </a:cubicBezTo>
                  <a:cubicBezTo>
                    <a:pt x="100039" y="310074"/>
                    <a:pt x="115861" y="312226"/>
                    <a:pt x="127000" y="304800"/>
                  </a:cubicBezTo>
                  <a:cubicBezTo>
                    <a:pt x="153312" y="287259"/>
                    <a:pt x="138646" y="293951"/>
                    <a:pt x="171450" y="285750"/>
                  </a:cubicBezTo>
                  <a:cubicBezTo>
                    <a:pt x="182893" y="274307"/>
                    <a:pt x="194079" y="260631"/>
                    <a:pt x="209550" y="254000"/>
                  </a:cubicBezTo>
                  <a:cubicBezTo>
                    <a:pt x="217572" y="250562"/>
                    <a:pt x="226591" y="250158"/>
                    <a:pt x="234950" y="247650"/>
                  </a:cubicBezTo>
                  <a:lnTo>
                    <a:pt x="292100" y="228600"/>
                  </a:lnTo>
                  <a:cubicBezTo>
                    <a:pt x="298450" y="226483"/>
                    <a:pt x="305163" y="225243"/>
                    <a:pt x="311150" y="222250"/>
                  </a:cubicBezTo>
                  <a:cubicBezTo>
                    <a:pt x="319617" y="218017"/>
                    <a:pt x="327849" y="213279"/>
                    <a:pt x="336550" y="209550"/>
                  </a:cubicBezTo>
                  <a:cubicBezTo>
                    <a:pt x="351775" y="203025"/>
                    <a:pt x="364888" y="201453"/>
                    <a:pt x="381000" y="196850"/>
                  </a:cubicBezTo>
                  <a:cubicBezTo>
                    <a:pt x="387436" y="195011"/>
                    <a:pt x="393614" y="192339"/>
                    <a:pt x="400050" y="190500"/>
                  </a:cubicBezTo>
                  <a:cubicBezTo>
                    <a:pt x="408441" y="188102"/>
                    <a:pt x="417059" y="186548"/>
                    <a:pt x="425450" y="184150"/>
                  </a:cubicBezTo>
                  <a:cubicBezTo>
                    <a:pt x="431886" y="182311"/>
                    <a:pt x="437966" y="179252"/>
                    <a:pt x="444500" y="177800"/>
                  </a:cubicBezTo>
                  <a:cubicBezTo>
                    <a:pt x="457069" y="175007"/>
                    <a:pt x="470109" y="174573"/>
                    <a:pt x="482600" y="171450"/>
                  </a:cubicBezTo>
                  <a:cubicBezTo>
                    <a:pt x="495587" y="168203"/>
                    <a:pt x="508000" y="162983"/>
                    <a:pt x="520700" y="158750"/>
                  </a:cubicBezTo>
                  <a:cubicBezTo>
                    <a:pt x="527050" y="156633"/>
                    <a:pt x="533256" y="154023"/>
                    <a:pt x="539750" y="152400"/>
                  </a:cubicBezTo>
                  <a:cubicBezTo>
                    <a:pt x="572445" y="144226"/>
                    <a:pt x="601247" y="135175"/>
                    <a:pt x="635000" y="133350"/>
                  </a:cubicBezTo>
                  <a:cubicBezTo>
                    <a:pt x="698443" y="129921"/>
                    <a:pt x="761981" y="128427"/>
                    <a:pt x="825500" y="127000"/>
                  </a:cubicBezTo>
                  <a:lnTo>
                    <a:pt x="1200150" y="120650"/>
                  </a:lnTo>
                  <a:lnTo>
                    <a:pt x="1238250" y="107950"/>
                  </a:lnTo>
                  <a:cubicBezTo>
                    <a:pt x="1262873" y="99742"/>
                    <a:pt x="1279453" y="93674"/>
                    <a:pt x="1308100" y="88900"/>
                  </a:cubicBezTo>
                  <a:cubicBezTo>
                    <a:pt x="1333500" y="84667"/>
                    <a:pt x="1359871" y="84343"/>
                    <a:pt x="1384300" y="76200"/>
                  </a:cubicBezTo>
                  <a:lnTo>
                    <a:pt x="1422400" y="63500"/>
                  </a:lnTo>
                  <a:cubicBezTo>
                    <a:pt x="1428750" y="61383"/>
                    <a:pt x="1434886" y="58463"/>
                    <a:pt x="1441450" y="57150"/>
                  </a:cubicBezTo>
                  <a:cubicBezTo>
                    <a:pt x="1452033" y="55033"/>
                    <a:pt x="1462683" y="53227"/>
                    <a:pt x="1473200" y="50800"/>
                  </a:cubicBezTo>
                  <a:cubicBezTo>
                    <a:pt x="1490207" y="46875"/>
                    <a:pt x="1506783" y="40969"/>
                    <a:pt x="1524000" y="38100"/>
                  </a:cubicBezTo>
                  <a:cubicBezTo>
                    <a:pt x="1536700" y="35983"/>
                    <a:pt x="1549609" y="34873"/>
                    <a:pt x="1562100" y="31750"/>
                  </a:cubicBezTo>
                  <a:cubicBezTo>
                    <a:pt x="1575087" y="28503"/>
                    <a:pt x="1587213" y="22297"/>
                    <a:pt x="1600200" y="19050"/>
                  </a:cubicBezTo>
                  <a:cubicBezTo>
                    <a:pt x="1608667" y="16933"/>
                    <a:pt x="1617209" y="15098"/>
                    <a:pt x="1625600" y="12700"/>
                  </a:cubicBezTo>
                  <a:cubicBezTo>
                    <a:pt x="1632036" y="10861"/>
                    <a:pt x="1638116" y="7802"/>
                    <a:pt x="1644650" y="6350"/>
                  </a:cubicBezTo>
                  <a:cubicBezTo>
                    <a:pt x="1657219" y="3557"/>
                    <a:pt x="1670050" y="2117"/>
                    <a:pt x="1682750" y="0"/>
                  </a:cubicBezTo>
                  <a:cubicBezTo>
                    <a:pt x="1746834" y="8010"/>
                    <a:pt x="1717361" y="954"/>
                    <a:pt x="1771650" y="19050"/>
                  </a:cubicBezTo>
                  <a:cubicBezTo>
                    <a:pt x="1778000" y="21167"/>
                    <a:pt x="1785131" y="21687"/>
                    <a:pt x="1790700" y="25400"/>
                  </a:cubicBezTo>
                  <a:cubicBezTo>
                    <a:pt x="1797050" y="29633"/>
                    <a:pt x="1802924" y="34687"/>
                    <a:pt x="1809750" y="38100"/>
                  </a:cubicBezTo>
                  <a:cubicBezTo>
                    <a:pt x="1818860" y="42655"/>
                    <a:pt x="1846062" y="48765"/>
                    <a:pt x="1854200" y="50800"/>
                  </a:cubicBezTo>
                  <a:cubicBezTo>
                    <a:pt x="1890596" y="105395"/>
                    <a:pt x="1842133" y="41147"/>
                    <a:pt x="1885950" y="76200"/>
                  </a:cubicBezTo>
                  <a:cubicBezTo>
                    <a:pt x="1926982" y="109026"/>
                    <a:pt x="1869817" y="85639"/>
                    <a:pt x="1917700" y="101600"/>
                  </a:cubicBezTo>
                  <a:cubicBezTo>
                    <a:pt x="1933661" y="149483"/>
                    <a:pt x="1912131" y="90461"/>
                    <a:pt x="1936750" y="139700"/>
                  </a:cubicBezTo>
                  <a:cubicBezTo>
                    <a:pt x="1939743" y="145687"/>
                    <a:pt x="1940107" y="152763"/>
                    <a:pt x="1943100" y="158750"/>
                  </a:cubicBezTo>
                  <a:cubicBezTo>
                    <a:pt x="1947743" y="168035"/>
                    <a:pt x="1970536" y="197447"/>
                    <a:pt x="1974850" y="203200"/>
                  </a:cubicBezTo>
                  <a:cubicBezTo>
                    <a:pt x="1989949" y="248496"/>
                    <a:pt x="1968539" y="193734"/>
                    <a:pt x="2000250" y="241300"/>
                  </a:cubicBezTo>
                  <a:cubicBezTo>
                    <a:pt x="2003963" y="246869"/>
                    <a:pt x="2003349" y="254499"/>
                    <a:pt x="2006600" y="260350"/>
                  </a:cubicBezTo>
                  <a:cubicBezTo>
                    <a:pt x="2014013" y="273693"/>
                    <a:pt x="2027173" y="283970"/>
                    <a:pt x="2032000" y="298450"/>
                  </a:cubicBezTo>
                  <a:cubicBezTo>
                    <a:pt x="2047961" y="346333"/>
                    <a:pt x="2026431" y="287311"/>
                    <a:pt x="2051050" y="336550"/>
                  </a:cubicBezTo>
                  <a:cubicBezTo>
                    <a:pt x="2054043" y="342537"/>
                    <a:pt x="2054407" y="349613"/>
                    <a:pt x="2057400" y="355600"/>
                  </a:cubicBezTo>
                  <a:cubicBezTo>
                    <a:pt x="2060813" y="362426"/>
                    <a:pt x="2067000" y="367676"/>
                    <a:pt x="2070100" y="374650"/>
                  </a:cubicBezTo>
                  <a:cubicBezTo>
                    <a:pt x="2075537" y="386883"/>
                    <a:pt x="2075374" y="401611"/>
                    <a:pt x="2082800" y="412750"/>
                  </a:cubicBezTo>
                  <a:cubicBezTo>
                    <a:pt x="2087033" y="419100"/>
                    <a:pt x="2092087" y="424974"/>
                    <a:pt x="2095500" y="431800"/>
                  </a:cubicBezTo>
                  <a:cubicBezTo>
                    <a:pt x="2100835" y="442470"/>
                    <a:pt x="2105148" y="466077"/>
                    <a:pt x="2108200" y="476250"/>
                  </a:cubicBezTo>
                  <a:cubicBezTo>
                    <a:pt x="2131390" y="553549"/>
                    <a:pt x="2112614" y="481206"/>
                    <a:pt x="2127250" y="539750"/>
                  </a:cubicBezTo>
                  <a:cubicBezTo>
                    <a:pt x="2125133" y="588433"/>
                    <a:pt x="2125914" y="637329"/>
                    <a:pt x="2120900" y="685800"/>
                  </a:cubicBezTo>
                  <a:cubicBezTo>
                    <a:pt x="2119522" y="699116"/>
                    <a:pt x="2112433" y="711200"/>
                    <a:pt x="2108200" y="723900"/>
                  </a:cubicBezTo>
                  <a:cubicBezTo>
                    <a:pt x="2106083" y="730250"/>
                    <a:pt x="2106583" y="738217"/>
                    <a:pt x="2101850" y="742950"/>
                  </a:cubicBezTo>
                  <a:cubicBezTo>
                    <a:pt x="2087806" y="756994"/>
                    <a:pt x="2078941" y="763369"/>
                    <a:pt x="2070100" y="781050"/>
                  </a:cubicBezTo>
                  <a:cubicBezTo>
                    <a:pt x="2067107" y="787037"/>
                    <a:pt x="2066743" y="794113"/>
                    <a:pt x="2063750" y="800100"/>
                  </a:cubicBezTo>
                  <a:cubicBezTo>
                    <a:pt x="2054909" y="817781"/>
                    <a:pt x="2046044" y="824156"/>
                    <a:pt x="2032000" y="838200"/>
                  </a:cubicBezTo>
                  <a:cubicBezTo>
                    <a:pt x="1967405" y="816668"/>
                    <a:pt x="1982478" y="819196"/>
                    <a:pt x="1854200" y="838200"/>
                  </a:cubicBezTo>
                  <a:cubicBezTo>
                    <a:pt x="1845567" y="839479"/>
                    <a:pt x="1837090" y="870481"/>
                    <a:pt x="1835150" y="876300"/>
                  </a:cubicBezTo>
                  <a:cubicBezTo>
                    <a:pt x="1837267" y="889000"/>
                    <a:pt x="1837429" y="902186"/>
                    <a:pt x="1841500" y="914400"/>
                  </a:cubicBezTo>
                  <a:cubicBezTo>
                    <a:pt x="1843913" y="921640"/>
                    <a:pt x="1850787" y="926624"/>
                    <a:pt x="1854200" y="933450"/>
                  </a:cubicBezTo>
                  <a:cubicBezTo>
                    <a:pt x="1857193" y="939437"/>
                    <a:pt x="1857557" y="946513"/>
                    <a:pt x="1860550" y="952500"/>
                  </a:cubicBezTo>
                  <a:cubicBezTo>
                    <a:pt x="1863963" y="959326"/>
                    <a:pt x="1869837" y="964724"/>
                    <a:pt x="1873250" y="971550"/>
                  </a:cubicBezTo>
                  <a:cubicBezTo>
                    <a:pt x="1876243" y="977537"/>
                    <a:pt x="1876607" y="984613"/>
                    <a:pt x="1879600" y="990600"/>
                  </a:cubicBezTo>
                  <a:cubicBezTo>
                    <a:pt x="1884243" y="999885"/>
                    <a:pt x="1907036" y="1029297"/>
                    <a:pt x="1911350" y="1035050"/>
                  </a:cubicBezTo>
                  <a:cubicBezTo>
                    <a:pt x="1926890" y="1081669"/>
                    <a:pt x="1914584" y="1063684"/>
                    <a:pt x="1943100" y="1092200"/>
                  </a:cubicBezTo>
                  <a:cubicBezTo>
                    <a:pt x="1945217" y="1100667"/>
                    <a:pt x="1946386" y="1109428"/>
                    <a:pt x="1949450" y="1117600"/>
                  </a:cubicBezTo>
                  <a:cubicBezTo>
                    <a:pt x="1952774" y="1126463"/>
                    <a:pt x="1958421" y="1134299"/>
                    <a:pt x="1962150" y="1143000"/>
                  </a:cubicBezTo>
                  <a:cubicBezTo>
                    <a:pt x="1964787" y="1149152"/>
                    <a:pt x="1966383" y="1155700"/>
                    <a:pt x="1968500" y="1162050"/>
                  </a:cubicBezTo>
                  <a:cubicBezTo>
                    <a:pt x="1969038" y="1165814"/>
                    <a:pt x="1973140" y="1213459"/>
                    <a:pt x="1981200" y="1225550"/>
                  </a:cubicBezTo>
                  <a:cubicBezTo>
                    <a:pt x="1986181" y="1233022"/>
                    <a:pt x="1992778" y="1239619"/>
                    <a:pt x="2000250" y="1244600"/>
                  </a:cubicBezTo>
                  <a:cubicBezTo>
                    <a:pt x="2044030" y="1273786"/>
                    <a:pt x="2004778" y="1236428"/>
                    <a:pt x="2025650" y="1257300"/>
                  </a:cubicBezTo>
                  <a:lnTo>
                    <a:pt x="2044700" y="1270000"/>
                  </a:lnTo>
                </a:path>
              </a:pathLst>
            </a:custGeom>
            <a:ln w="76200">
              <a:solidFill>
                <a:srgbClr val="E066CF"/>
              </a:solidFill>
              <a:prstDash val="dash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Freeform 27"/>
            <p:cNvSpPr/>
            <p:nvPr/>
          </p:nvSpPr>
          <p:spPr>
            <a:xfrm rot="11112424">
              <a:off x="1457293" y="1626651"/>
              <a:ext cx="2128479" cy="554780"/>
            </a:xfrm>
            <a:custGeom>
              <a:avLst/>
              <a:gdLst>
                <a:gd name="connsiteX0" fmla="*/ 0 w 1935957"/>
                <a:gd name="connsiteY0" fmla="*/ 0 h 376185"/>
                <a:gd name="connsiteX1" fmla="*/ 616744 w 1935957"/>
                <a:gd name="connsiteY1" fmla="*/ 350044 h 376185"/>
                <a:gd name="connsiteX2" fmla="*/ 1935957 w 1935957"/>
                <a:gd name="connsiteY2" fmla="*/ 323850 h 376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35957" h="376185">
                  <a:moveTo>
                    <a:pt x="0" y="0"/>
                  </a:moveTo>
                  <a:cubicBezTo>
                    <a:pt x="147042" y="148034"/>
                    <a:pt x="294085" y="296069"/>
                    <a:pt x="616744" y="350044"/>
                  </a:cubicBezTo>
                  <a:cubicBezTo>
                    <a:pt x="939403" y="404019"/>
                    <a:pt x="1437680" y="363934"/>
                    <a:pt x="1935957" y="323850"/>
                  </a:cubicBezTo>
                </a:path>
              </a:pathLst>
            </a:custGeom>
            <a:ln w="57150">
              <a:solidFill>
                <a:srgbClr val="DF679A"/>
              </a:solidFill>
              <a:prstDash val="lgDash"/>
            </a:ln>
            <a:effectLst>
              <a:outerShdw blurRad="50800" dist="38100" dir="2700000" algn="tl" rotWithShape="0">
                <a:prstClr val="black">
                  <a:alpha val="81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 rot="10410423">
              <a:off x="3484199" y="2208179"/>
              <a:ext cx="144016" cy="144016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DF679A"/>
              </a:solidFill>
            </a:ln>
            <a:effectLst>
              <a:outerShdw blurRad="50800" dist="38100" dir="2700000" algn="tl" rotWithShape="0">
                <a:prstClr val="black">
                  <a:alpha val="8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6719" y="1229851"/>
              <a:ext cx="1648978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solidFill>
                    <a:srgbClr val="DF679A"/>
                  </a:solidFill>
                </a:rPr>
                <a:t>Corpus callosum</a:t>
              </a:r>
            </a:p>
            <a:p>
              <a:r>
                <a:rPr lang="en-GB" sz="1400" dirty="0" smtClean="0">
                  <a:solidFill>
                    <a:srgbClr val="DF679A"/>
                  </a:solidFill>
                </a:rPr>
                <a:t>connects the brain’s right and left hemispheres</a:t>
              </a:r>
              <a:endParaRPr lang="en-GB" sz="1400" dirty="0">
                <a:solidFill>
                  <a:srgbClr val="DF679A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936376" y="2501900"/>
            <a:ext cx="4017145" cy="2423933"/>
            <a:chOff x="4936376" y="2501900"/>
            <a:chExt cx="4017145" cy="2423933"/>
          </a:xfrm>
        </p:grpSpPr>
        <p:sp>
          <p:nvSpPr>
            <p:cNvPr id="15" name="Freeform 14"/>
            <p:cNvSpPr/>
            <p:nvPr/>
          </p:nvSpPr>
          <p:spPr>
            <a:xfrm>
              <a:off x="4936376" y="2501900"/>
              <a:ext cx="936105" cy="1612900"/>
            </a:xfrm>
            <a:custGeom>
              <a:avLst/>
              <a:gdLst>
                <a:gd name="connsiteX0" fmla="*/ 450850 w 1036869"/>
                <a:gd name="connsiteY0" fmla="*/ 19050 h 1612900"/>
                <a:gd name="connsiteX1" fmla="*/ 450850 w 1036869"/>
                <a:gd name="connsiteY1" fmla="*/ 19050 h 1612900"/>
                <a:gd name="connsiteX2" fmla="*/ 400050 w 1036869"/>
                <a:gd name="connsiteY2" fmla="*/ 44450 h 1612900"/>
                <a:gd name="connsiteX3" fmla="*/ 381000 w 1036869"/>
                <a:gd name="connsiteY3" fmla="*/ 50800 h 1612900"/>
                <a:gd name="connsiteX4" fmla="*/ 342900 w 1036869"/>
                <a:gd name="connsiteY4" fmla="*/ 88900 h 1612900"/>
                <a:gd name="connsiteX5" fmla="*/ 330200 w 1036869"/>
                <a:gd name="connsiteY5" fmla="*/ 114300 h 1612900"/>
                <a:gd name="connsiteX6" fmla="*/ 292100 w 1036869"/>
                <a:gd name="connsiteY6" fmla="*/ 146050 h 1612900"/>
                <a:gd name="connsiteX7" fmla="*/ 266700 w 1036869"/>
                <a:gd name="connsiteY7" fmla="*/ 184150 h 1612900"/>
                <a:gd name="connsiteX8" fmla="*/ 260350 w 1036869"/>
                <a:gd name="connsiteY8" fmla="*/ 203200 h 1612900"/>
                <a:gd name="connsiteX9" fmla="*/ 241300 w 1036869"/>
                <a:gd name="connsiteY9" fmla="*/ 215900 h 1612900"/>
                <a:gd name="connsiteX10" fmla="*/ 209550 w 1036869"/>
                <a:gd name="connsiteY10" fmla="*/ 241300 h 1612900"/>
                <a:gd name="connsiteX11" fmla="*/ 177800 w 1036869"/>
                <a:gd name="connsiteY11" fmla="*/ 285750 h 1612900"/>
                <a:gd name="connsiteX12" fmla="*/ 158750 w 1036869"/>
                <a:gd name="connsiteY12" fmla="*/ 304800 h 1612900"/>
                <a:gd name="connsiteX13" fmla="*/ 146050 w 1036869"/>
                <a:gd name="connsiteY13" fmla="*/ 323850 h 1612900"/>
                <a:gd name="connsiteX14" fmla="*/ 101600 w 1036869"/>
                <a:gd name="connsiteY14" fmla="*/ 349250 h 1612900"/>
                <a:gd name="connsiteX15" fmla="*/ 76200 w 1036869"/>
                <a:gd name="connsiteY15" fmla="*/ 368300 h 1612900"/>
                <a:gd name="connsiteX16" fmla="*/ 57150 w 1036869"/>
                <a:gd name="connsiteY16" fmla="*/ 381000 h 1612900"/>
                <a:gd name="connsiteX17" fmla="*/ 44450 w 1036869"/>
                <a:gd name="connsiteY17" fmla="*/ 412750 h 1612900"/>
                <a:gd name="connsiteX18" fmla="*/ 25400 w 1036869"/>
                <a:gd name="connsiteY18" fmla="*/ 431800 h 1612900"/>
                <a:gd name="connsiteX19" fmla="*/ 0 w 1036869"/>
                <a:gd name="connsiteY19" fmla="*/ 469900 h 1612900"/>
                <a:gd name="connsiteX20" fmla="*/ 6350 w 1036869"/>
                <a:gd name="connsiteY20" fmla="*/ 558800 h 1612900"/>
                <a:gd name="connsiteX21" fmla="*/ 25400 w 1036869"/>
                <a:gd name="connsiteY21" fmla="*/ 603250 h 1612900"/>
                <a:gd name="connsiteX22" fmla="*/ 44450 w 1036869"/>
                <a:gd name="connsiteY22" fmla="*/ 628650 h 1612900"/>
                <a:gd name="connsiteX23" fmla="*/ 50800 w 1036869"/>
                <a:gd name="connsiteY23" fmla="*/ 647700 h 1612900"/>
                <a:gd name="connsiteX24" fmla="*/ 95250 w 1036869"/>
                <a:gd name="connsiteY24" fmla="*/ 704850 h 1612900"/>
                <a:gd name="connsiteX25" fmla="*/ 114300 w 1036869"/>
                <a:gd name="connsiteY25" fmla="*/ 717550 h 1612900"/>
                <a:gd name="connsiteX26" fmla="*/ 152400 w 1036869"/>
                <a:gd name="connsiteY26" fmla="*/ 730250 h 1612900"/>
                <a:gd name="connsiteX27" fmla="*/ 171450 w 1036869"/>
                <a:gd name="connsiteY27" fmla="*/ 736600 h 1612900"/>
                <a:gd name="connsiteX28" fmla="*/ 196850 w 1036869"/>
                <a:gd name="connsiteY28" fmla="*/ 781050 h 1612900"/>
                <a:gd name="connsiteX29" fmla="*/ 203200 w 1036869"/>
                <a:gd name="connsiteY29" fmla="*/ 800100 h 1612900"/>
                <a:gd name="connsiteX30" fmla="*/ 215900 w 1036869"/>
                <a:gd name="connsiteY30" fmla="*/ 819150 h 1612900"/>
                <a:gd name="connsiteX31" fmla="*/ 209550 w 1036869"/>
                <a:gd name="connsiteY31" fmla="*/ 863600 h 1612900"/>
                <a:gd name="connsiteX32" fmla="*/ 184150 w 1036869"/>
                <a:gd name="connsiteY32" fmla="*/ 869950 h 1612900"/>
                <a:gd name="connsiteX33" fmla="*/ 146050 w 1036869"/>
                <a:gd name="connsiteY33" fmla="*/ 895350 h 1612900"/>
                <a:gd name="connsiteX34" fmla="*/ 107950 w 1036869"/>
                <a:gd name="connsiteY34" fmla="*/ 920750 h 1612900"/>
                <a:gd name="connsiteX35" fmla="*/ 88900 w 1036869"/>
                <a:gd name="connsiteY35" fmla="*/ 933450 h 1612900"/>
                <a:gd name="connsiteX36" fmla="*/ 82550 w 1036869"/>
                <a:gd name="connsiteY36" fmla="*/ 952500 h 1612900"/>
                <a:gd name="connsiteX37" fmla="*/ 57150 w 1036869"/>
                <a:gd name="connsiteY37" fmla="*/ 990600 h 1612900"/>
                <a:gd name="connsiteX38" fmla="*/ 44450 w 1036869"/>
                <a:gd name="connsiteY38" fmla="*/ 1028700 h 1612900"/>
                <a:gd name="connsiteX39" fmla="*/ 31750 w 1036869"/>
                <a:gd name="connsiteY39" fmla="*/ 1073150 h 1612900"/>
                <a:gd name="connsiteX40" fmla="*/ 38100 w 1036869"/>
                <a:gd name="connsiteY40" fmla="*/ 1193800 h 1612900"/>
                <a:gd name="connsiteX41" fmla="*/ 76200 w 1036869"/>
                <a:gd name="connsiteY41" fmla="*/ 1270000 h 1612900"/>
                <a:gd name="connsiteX42" fmla="*/ 101600 w 1036869"/>
                <a:gd name="connsiteY42" fmla="*/ 1314450 h 1612900"/>
                <a:gd name="connsiteX43" fmla="*/ 114300 w 1036869"/>
                <a:gd name="connsiteY43" fmla="*/ 1339850 h 1612900"/>
                <a:gd name="connsiteX44" fmla="*/ 158750 w 1036869"/>
                <a:gd name="connsiteY44" fmla="*/ 1403350 h 1612900"/>
                <a:gd name="connsiteX45" fmla="*/ 165100 w 1036869"/>
                <a:gd name="connsiteY45" fmla="*/ 1422400 h 1612900"/>
                <a:gd name="connsiteX46" fmla="*/ 190500 w 1036869"/>
                <a:gd name="connsiteY46" fmla="*/ 1460500 h 1612900"/>
                <a:gd name="connsiteX47" fmla="*/ 203200 w 1036869"/>
                <a:gd name="connsiteY47" fmla="*/ 1479550 h 1612900"/>
                <a:gd name="connsiteX48" fmla="*/ 228600 w 1036869"/>
                <a:gd name="connsiteY48" fmla="*/ 1517650 h 1612900"/>
                <a:gd name="connsiteX49" fmla="*/ 241300 w 1036869"/>
                <a:gd name="connsiteY49" fmla="*/ 1536700 h 1612900"/>
                <a:gd name="connsiteX50" fmla="*/ 279400 w 1036869"/>
                <a:gd name="connsiteY50" fmla="*/ 1562100 h 1612900"/>
                <a:gd name="connsiteX51" fmla="*/ 323850 w 1036869"/>
                <a:gd name="connsiteY51" fmla="*/ 1593850 h 1612900"/>
                <a:gd name="connsiteX52" fmla="*/ 469900 w 1036869"/>
                <a:gd name="connsiteY52" fmla="*/ 1612900 h 1612900"/>
                <a:gd name="connsiteX53" fmla="*/ 501650 w 1036869"/>
                <a:gd name="connsiteY53" fmla="*/ 1606550 h 1612900"/>
                <a:gd name="connsiteX54" fmla="*/ 533400 w 1036869"/>
                <a:gd name="connsiteY54" fmla="*/ 1574800 h 1612900"/>
                <a:gd name="connsiteX55" fmla="*/ 546100 w 1036869"/>
                <a:gd name="connsiteY55" fmla="*/ 1549400 h 1612900"/>
                <a:gd name="connsiteX56" fmla="*/ 565150 w 1036869"/>
                <a:gd name="connsiteY56" fmla="*/ 1530350 h 1612900"/>
                <a:gd name="connsiteX57" fmla="*/ 571500 w 1036869"/>
                <a:gd name="connsiteY57" fmla="*/ 1504950 h 1612900"/>
                <a:gd name="connsiteX58" fmla="*/ 596900 w 1036869"/>
                <a:gd name="connsiteY58" fmla="*/ 1466850 h 1612900"/>
                <a:gd name="connsiteX59" fmla="*/ 609600 w 1036869"/>
                <a:gd name="connsiteY59" fmla="*/ 1428750 h 1612900"/>
                <a:gd name="connsiteX60" fmla="*/ 615950 w 1036869"/>
                <a:gd name="connsiteY60" fmla="*/ 1409700 h 1612900"/>
                <a:gd name="connsiteX61" fmla="*/ 628650 w 1036869"/>
                <a:gd name="connsiteY61" fmla="*/ 1384300 h 1612900"/>
                <a:gd name="connsiteX62" fmla="*/ 654050 w 1036869"/>
                <a:gd name="connsiteY62" fmla="*/ 1327150 h 1612900"/>
                <a:gd name="connsiteX63" fmla="*/ 673100 w 1036869"/>
                <a:gd name="connsiteY63" fmla="*/ 1320800 h 1612900"/>
                <a:gd name="connsiteX64" fmla="*/ 711200 w 1036869"/>
                <a:gd name="connsiteY64" fmla="*/ 1295400 h 1612900"/>
                <a:gd name="connsiteX65" fmla="*/ 730250 w 1036869"/>
                <a:gd name="connsiteY65" fmla="*/ 1289050 h 1612900"/>
                <a:gd name="connsiteX66" fmla="*/ 768350 w 1036869"/>
                <a:gd name="connsiteY66" fmla="*/ 1270000 h 1612900"/>
                <a:gd name="connsiteX67" fmla="*/ 787400 w 1036869"/>
                <a:gd name="connsiteY67" fmla="*/ 1250950 h 1612900"/>
                <a:gd name="connsiteX68" fmla="*/ 806450 w 1036869"/>
                <a:gd name="connsiteY68" fmla="*/ 1244600 h 1612900"/>
                <a:gd name="connsiteX69" fmla="*/ 819150 w 1036869"/>
                <a:gd name="connsiteY69" fmla="*/ 1225550 h 1612900"/>
                <a:gd name="connsiteX70" fmla="*/ 857250 w 1036869"/>
                <a:gd name="connsiteY70" fmla="*/ 1187450 h 1612900"/>
                <a:gd name="connsiteX71" fmla="*/ 876300 w 1036869"/>
                <a:gd name="connsiteY71" fmla="*/ 1162050 h 1612900"/>
                <a:gd name="connsiteX72" fmla="*/ 895350 w 1036869"/>
                <a:gd name="connsiteY72" fmla="*/ 1143000 h 1612900"/>
                <a:gd name="connsiteX73" fmla="*/ 920750 w 1036869"/>
                <a:gd name="connsiteY73" fmla="*/ 1104900 h 1612900"/>
                <a:gd name="connsiteX74" fmla="*/ 933450 w 1036869"/>
                <a:gd name="connsiteY74" fmla="*/ 1085850 h 1612900"/>
                <a:gd name="connsiteX75" fmla="*/ 939800 w 1036869"/>
                <a:gd name="connsiteY75" fmla="*/ 1066800 h 1612900"/>
                <a:gd name="connsiteX76" fmla="*/ 965200 w 1036869"/>
                <a:gd name="connsiteY76" fmla="*/ 1028700 h 1612900"/>
                <a:gd name="connsiteX77" fmla="*/ 990600 w 1036869"/>
                <a:gd name="connsiteY77" fmla="*/ 984250 h 1612900"/>
                <a:gd name="connsiteX78" fmla="*/ 996950 w 1036869"/>
                <a:gd name="connsiteY78" fmla="*/ 965200 h 1612900"/>
                <a:gd name="connsiteX79" fmla="*/ 1009650 w 1036869"/>
                <a:gd name="connsiteY79" fmla="*/ 946150 h 1612900"/>
                <a:gd name="connsiteX80" fmla="*/ 1022350 w 1036869"/>
                <a:gd name="connsiteY80" fmla="*/ 908050 h 1612900"/>
                <a:gd name="connsiteX81" fmla="*/ 1028700 w 1036869"/>
                <a:gd name="connsiteY81" fmla="*/ 889000 h 1612900"/>
                <a:gd name="connsiteX82" fmla="*/ 1028700 w 1036869"/>
                <a:gd name="connsiteY82" fmla="*/ 666750 h 1612900"/>
                <a:gd name="connsiteX83" fmla="*/ 1022350 w 1036869"/>
                <a:gd name="connsiteY83" fmla="*/ 647700 h 1612900"/>
                <a:gd name="connsiteX84" fmla="*/ 1009650 w 1036869"/>
                <a:gd name="connsiteY84" fmla="*/ 628650 h 1612900"/>
                <a:gd name="connsiteX85" fmla="*/ 990600 w 1036869"/>
                <a:gd name="connsiteY85" fmla="*/ 584200 h 1612900"/>
                <a:gd name="connsiteX86" fmla="*/ 971550 w 1036869"/>
                <a:gd name="connsiteY86" fmla="*/ 565150 h 1612900"/>
                <a:gd name="connsiteX87" fmla="*/ 958850 w 1036869"/>
                <a:gd name="connsiteY87" fmla="*/ 527050 h 1612900"/>
                <a:gd name="connsiteX88" fmla="*/ 927100 w 1036869"/>
                <a:gd name="connsiteY88" fmla="*/ 482600 h 1612900"/>
                <a:gd name="connsiteX89" fmla="*/ 920750 w 1036869"/>
                <a:gd name="connsiteY89" fmla="*/ 463550 h 1612900"/>
                <a:gd name="connsiteX90" fmla="*/ 895350 w 1036869"/>
                <a:gd name="connsiteY90" fmla="*/ 425450 h 1612900"/>
                <a:gd name="connsiteX91" fmla="*/ 869950 w 1036869"/>
                <a:gd name="connsiteY91" fmla="*/ 387350 h 1612900"/>
                <a:gd name="connsiteX92" fmla="*/ 850900 w 1036869"/>
                <a:gd name="connsiteY92" fmla="*/ 349250 h 1612900"/>
                <a:gd name="connsiteX93" fmla="*/ 844550 w 1036869"/>
                <a:gd name="connsiteY93" fmla="*/ 330200 h 1612900"/>
                <a:gd name="connsiteX94" fmla="*/ 825500 w 1036869"/>
                <a:gd name="connsiteY94" fmla="*/ 317500 h 1612900"/>
                <a:gd name="connsiteX95" fmla="*/ 800100 w 1036869"/>
                <a:gd name="connsiteY95" fmla="*/ 279400 h 1612900"/>
                <a:gd name="connsiteX96" fmla="*/ 793750 w 1036869"/>
                <a:gd name="connsiteY96" fmla="*/ 260350 h 1612900"/>
                <a:gd name="connsiteX97" fmla="*/ 755650 w 1036869"/>
                <a:gd name="connsiteY97" fmla="*/ 228600 h 1612900"/>
                <a:gd name="connsiteX98" fmla="*/ 749300 w 1036869"/>
                <a:gd name="connsiteY98" fmla="*/ 184150 h 1612900"/>
                <a:gd name="connsiteX99" fmla="*/ 730250 w 1036869"/>
                <a:gd name="connsiteY99" fmla="*/ 165100 h 1612900"/>
                <a:gd name="connsiteX100" fmla="*/ 704850 w 1036869"/>
                <a:gd name="connsiteY100" fmla="*/ 127000 h 1612900"/>
                <a:gd name="connsiteX101" fmla="*/ 666750 w 1036869"/>
                <a:gd name="connsiteY101" fmla="*/ 101600 h 1612900"/>
                <a:gd name="connsiteX102" fmla="*/ 647700 w 1036869"/>
                <a:gd name="connsiteY102" fmla="*/ 95250 h 1612900"/>
                <a:gd name="connsiteX103" fmla="*/ 628650 w 1036869"/>
                <a:gd name="connsiteY103" fmla="*/ 82550 h 1612900"/>
                <a:gd name="connsiteX104" fmla="*/ 603250 w 1036869"/>
                <a:gd name="connsiteY104" fmla="*/ 63500 h 1612900"/>
                <a:gd name="connsiteX105" fmla="*/ 539750 w 1036869"/>
                <a:gd name="connsiteY105" fmla="*/ 57150 h 1612900"/>
                <a:gd name="connsiteX106" fmla="*/ 501650 w 1036869"/>
                <a:gd name="connsiteY106" fmla="*/ 31750 h 1612900"/>
                <a:gd name="connsiteX107" fmla="*/ 476250 w 1036869"/>
                <a:gd name="connsiteY107" fmla="*/ 0 h 1612900"/>
                <a:gd name="connsiteX108" fmla="*/ 457200 w 1036869"/>
                <a:gd name="connsiteY108" fmla="*/ 6350 h 1612900"/>
                <a:gd name="connsiteX109" fmla="*/ 412750 w 1036869"/>
                <a:gd name="connsiteY109" fmla="*/ 19050 h 1612900"/>
                <a:gd name="connsiteX110" fmla="*/ 400050 w 1036869"/>
                <a:gd name="connsiteY110" fmla="*/ 25400 h 1612900"/>
                <a:gd name="connsiteX111" fmla="*/ 450850 w 1036869"/>
                <a:gd name="connsiteY111" fmla="*/ 19050 h 161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</a:cxnLst>
              <a:rect l="l" t="t" r="r" b="b"/>
              <a:pathLst>
                <a:path w="1036869" h="1612900">
                  <a:moveTo>
                    <a:pt x="450850" y="19050"/>
                  </a:moveTo>
                  <a:lnTo>
                    <a:pt x="450850" y="19050"/>
                  </a:lnTo>
                  <a:cubicBezTo>
                    <a:pt x="433917" y="27517"/>
                    <a:pt x="417285" y="36616"/>
                    <a:pt x="400050" y="44450"/>
                  </a:cubicBezTo>
                  <a:cubicBezTo>
                    <a:pt x="393956" y="47220"/>
                    <a:pt x="385733" y="46067"/>
                    <a:pt x="381000" y="50800"/>
                  </a:cubicBezTo>
                  <a:cubicBezTo>
                    <a:pt x="330200" y="101600"/>
                    <a:pt x="410633" y="55033"/>
                    <a:pt x="342900" y="88900"/>
                  </a:cubicBezTo>
                  <a:cubicBezTo>
                    <a:pt x="338667" y="97367"/>
                    <a:pt x="335702" y="106597"/>
                    <a:pt x="330200" y="114300"/>
                  </a:cubicBezTo>
                  <a:cubicBezTo>
                    <a:pt x="319088" y="129857"/>
                    <a:pt x="307290" y="135923"/>
                    <a:pt x="292100" y="146050"/>
                  </a:cubicBezTo>
                  <a:cubicBezTo>
                    <a:pt x="283633" y="158750"/>
                    <a:pt x="271527" y="169670"/>
                    <a:pt x="266700" y="184150"/>
                  </a:cubicBezTo>
                  <a:cubicBezTo>
                    <a:pt x="264583" y="190500"/>
                    <a:pt x="264531" y="197973"/>
                    <a:pt x="260350" y="203200"/>
                  </a:cubicBezTo>
                  <a:cubicBezTo>
                    <a:pt x="255582" y="209159"/>
                    <a:pt x="247650" y="211667"/>
                    <a:pt x="241300" y="215900"/>
                  </a:cubicBezTo>
                  <a:cubicBezTo>
                    <a:pt x="202406" y="274242"/>
                    <a:pt x="255558" y="202960"/>
                    <a:pt x="209550" y="241300"/>
                  </a:cubicBezTo>
                  <a:cubicBezTo>
                    <a:pt x="197072" y="251698"/>
                    <a:pt x="188329" y="273115"/>
                    <a:pt x="177800" y="285750"/>
                  </a:cubicBezTo>
                  <a:cubicBezTo>
                    <a:pt x="172051" y="292649"/>
                    <a:pt x="164499" y="297901"/>
                    <a:pt x="158750" y="304800"/>
                  </a:cubicBezTo>
                  <a:cubicBezTo>
                    <a:pt x="153864" y="310663"/>
                    <a:pt x="151446" y="318454"/>
                    <a:pt x="146050" y="323850"/>
                  </a:cubicBezTo>
                  <a:cubicBezTo>
                    <a:pt x="126828" y="343072"/>
                    <a:pt x="123396" y="341985"/>
                    <a:pt x="101600" y="349250"/>
                  </a:cubicBezTo>
                  <a:cubicBezTo>
                    <a:pt x="93133" y="355600"/>
                    <a:pt x="84812" y="362149"/>
                    <a:pt x="76200" y="368300"/>
                  </a:cubicBezTo>
                  <a:cubicBezTo>
                    <a:pt x="69990" y="372736"/>
                    <a:pt x="61586" y="374790"/>
                    <a:pt x="57150" y="381000"/>
                  </a:cubicBezTo>
                  <a:cubicBezTo>
                    <a:pt x="50525" y="390275"/>
                    <a:pt x="50491" y="403084"/>
                    <a:pt x="44450" y="412750"/>
                  </a:cubicBezTo>
                  <a:cubicBezTo>
                    <a:pt x="39690" y="420365"/>
                    <a:pt x="30913" y="424711"/>
                    <a:pt x="25400" y="431800"/>
                  </a:cubicBezTo>
                  <a:cubicBezTo>
                    <a:pt x="16029" y="443848"/>
                    <a:pt x="0" y="469900"/>
                    <a:pt x="0" y="469900"/>
                  </a:cubicBezTo>
                  <a:cubicBezTo>
                    <a:pt x="2117" y="499533"/>
                    <a:pt x="2879" y="529295"/>
                    <a:pt x="6350" y="558800"/>
                  </a:cubicBezTo>
                  <a:cubicBezTo>
                    <a:pt x="7602" y="569446"/>
                    <a:pt x="21149" y="596448"/>
                    <a:pt x="25400" y="603250"/>
                  </a:cubicBezTo>
                  <a:cubicBezTo>
                    <a:pt x="31009" y="612225"/>
                    <a:pt x="38100" y="620183"/>
                    <a:pt x="44450" y="628650"/>
                  </a:cubicBezTo>
                  <a:cubicBezTo>
                    <a:pt x="46567" y="635000"/>
                    <a:pt x="47549" y="641849"/>
                    <a:pt x="50800" y="647700"/>
                  </a:cubicBezTo>
                  <a:cubicBezTo>
                    <a:pt x="63007" y="669673"/>
                    <a:pt x="76100" y="688891"/>
                    <a:pt x="95250" y="704850"/>
                  </a:cubicBezTo>
                  <a:cubicBezTo>
                    <a:pt x="101113" y="709736"/>
                    <a:pt x="107326" y="714450"/>
                    <a:pt x="114300" y="717550"/>
                  </a:cubicBezTo>
                  <a:cubicBezTo>
                    <a:pt x="126533" y="722987"/>
                    <a:pt x="139700" y="726017"/>
                    <a:pt x="152400" y="730250"/>
                  </a:cubicBezTo>
                  <a:lnTo>
                    <a:pt x="171450" y="736600"/>
                  </a:lnTo>
                  <a:cubicBezTo>
                    <a:pt x="186010" y="780279"/>
                    <a:pt x="166095" y="727229"/>
                    <a:pt x="196850" y="781050"/>
                  </a:cubicBezTo>
                  <a:cubicBezTo>
                    <a:pt x="200171" y="786862"/>
                    <a:pt x="200207" y="794113"/>
                    <a:pt x="203200" y="800100"/>
                  </a:cubicBezTo>
                  <a:cubicBezTo>
                    <a:pt x="206613" y="806926"/>
                    <a:pt x="211667" y="812800"/>
                    <a:pt x="215900" y="819150"/>
                  </a:cubicBezTo>
                  <a:cubicBezTo>
                    <a:pt x="213783" y="833967"/>
                    <a:pt x="217483" y="850908"/>
                    <a:pt x="209550" y="863600"/>
                  </a:cubicBezTo>
                  <a:cubicBezTo>
                    <a:pt x="204925" y="871001"/>
                    <a:pt x="191956" y="866047"/>
                    <a:pt x="184150" y="869950"/>
                  </a:cubicBezTo>
                  <a:cubicBezTo>
                    <a:pt x="170498" y="876776"/>
                    <a:pt x="158750" y="886883"/>
                    <a:pt x="146050" y="895350"/>
                  </a:cubicBezTo>
                  <a:lnTo>
                    <a:pt x="107950" y="920750"/>
                  </a:lnTo>
                  <a:lnTo>
                    <a:pt x="88900" y="933450"/>
                  </a:lnTo>
                  <a:cubicBezTo>
                    <a:pt x="86783" y="939800"/>
                    <a:pt x="85801" y="946649"/>
                    <a:pt x="82550" y="952500"/>
                  </a:cubicBezTo>
                  <a:cubicBezTo>
                    <a:pt x="75137" y="965843"/>
                    <a:pt x="61977" y="976120"/>
                    <a:pt x="57150" y="990600"/>
                  </a:cubicBezTo>
                  <a:cubicBezTo>
                    <a:pt x="52917" y="1003300"/>
                    <a:pt x="47697" y="1015713"/>
                    <a:pt x="44450" y="1028700"/>
                  </a:cubicBezTo>
                  <a:cubicBezTo>
                    <a:pt x="36477" y="1060594"/>
                    <a:pt x="40860" y="1045821"/>
                    <a:pt x="31750" y="1073150"/>
                  </a:cubicBezTo>
                  <a:cubicBezTo>
                    <a:pt x="33867" y="1113367"/>
                    <a:pt x="33302" y="1153815"/>
                    <a:pt x="38100" y="1193800"/>
                  </a:cubicBezTo>
                  <a:cubicBezTo>
                    <a:pt x="46197" y="1261277"/>
                    <a:pt x="54126" y="1203777"/>
                    <a:pt x="76200" y="1270000"/>
                  </a:cubicBezTo>
                  <a:cubicBezTo>
                    <a:pt x="88675" y="1307426"/>
                    <a:pt x="74140" y="1270515"/>
                    <a:pt x="101600" y="1314450"/>
                  </a:cubicBezTo>
                  <a:cubicBezTo>
                    <a:pt x="106617" y="1322477"/>
                    <a:pt x="109283" y="1331823"/>
                    <a:pt x="114300" y="1339850"/>
                  </a:cubicBezTo>
                  <a:cubicBezTo>
                    <a:pt x="124650" y="1356410"/>
                    <a:pt x="153235" y="1386804"/>
                    <a:pt x="158750" y="1403350"/>
                  </a:cubicBezTo>
                  <a:cubicBezTo>
                    <a:pt x="160867" y="1409700"/>
                    <a:pt x="161849" y="1416549"/>
                    <a:pt x="165100" y="1422400"/>
                  </a:cubicBezTo>
                  <a:cubicBezTo>
                    <a:pt x="172513" y="1435743"/>
                    <a:pt x="182033" y="1447800"/>
                    <a:pt x="190500" y="1460500"/>
                  </a:cubicBezTo>
                  <a:lnTo>
                    <a:pt x="203200" y="1479550"/>
                  </a:lnTo>
                  <a:lnTo>
                    <a:pt x="228600" y="1517650"/>
                  </a:lnTo>
                  <a:cubicBezTo>
                    <a:pt x="232833" y="1524000"/>
                    <a:pt x="234950" y="1532467"/>
                    <a:pt x="241300" y="1536700"/>
                  </a:cubicBezTo>
                  <a:cubicBezTo>
                    <a:pt x="254000" y="1545167"/>
                    <a:pt x="267189" y="1552942"/>
                    <a:pt x="279400" y="1562100"/>
                  </a:cubicBezTo>
                  <a:cubicBezTo>
                    <a:pt x="282811" y="1564659"/>
                    <a:pt x="316253" y="1590474"/>
                    <a:pt x="323850" y="1593850"/>
                  </a:cubicBezTo>
                  <a:cubicBezTo>
                    <a:pt x="375315" y="1616723"/>
                    <a:pt x="404675" y="1609063"/>
                    <a:pt x="469900" y="1612900"/>
                  </a:cubicBezTo>
                  <a:cubicBezTo>
                    <a:pt x="480483" y="1610783"/>
                    <a:pt x="491544" y="1610340"/>
                    <a:pt x="501650" y="1606550"/>
                  </a:cubicBezTo>
                  <a:cubicBezTo>
                    <a:pt x="518583" y="1600200"/>
                    <a:pt x="524933" y="1589617"/>
                    <a:pt x="533400" y="1574800"/>
                  </a:cubicBezTo>
                  <a:cubicBezTo>
                    <a:pt x="538096" y="1566581"/>
                    <a:pt x="540598" y="1557103"/>
                    <a:pt x="546100" y="1549400"/>
                  </a:cubicBezTo>
                  <a:cubicBezTo>
                    <a:pt x="551320" y="1542092"/>
                    <a:pt x="558800" y="1536700"/>
                    <a:pt x="565150" y="1530350"/>
                  </a:cubicBezTo>
                  <a:cubicBezTo>
                    <a:pt x="567267" y="1521883"/>
                    <a:pt x="567597" y="1512756"/>
                    <a:pt x="571500" y="1504950"/>
                  </a:cubicBezTo>
                  <a:cubicBezTo>
                    <a:pt x="578326" y="1491298"/>
                    <a:pt x="592073" y="1481330"/>
                    <a:pt x="596900" y="1466850"/>
                  </a:cubicBezTo>
                  <a:lnTo>
                    <a:pt x="609600" y="1428750"/>
                  </a:lnTo>
                  <a:cubicBezTo>
                    <a:pt x="611717" y="1422400"/>
                    <a:pt x="612957" y="1415687"/>
                    <a:pt x="615950" y="1409700"/>
                  </a:cubicBezTo>
                  <a:cubicBezTo>
                    <a:pt x="620183" y="1401233"/>
                    <a:pt x="625134" y="1393089"/>
                    <a:pt x="628650" y="1384300"/>
                  </a:cubicBezTo>
                  <a:cubicBezTo>
                    <a:pt x="633672" y="1371745"/>
                    <a:pt x="639677" y="1338648"/>
                    <a:pt x="654050" y="1327150"/>
                  </a:cubicBezTo>
                  <a:cubicBezTo>
                    <a:pt x="659277" y="1322969"/>
                    <a:pt x="667249" y="1324051"/>
                    <a:pt x="673100" y="1320800"/>
                  </a:cubicBezTo>
                  <a:cubicBezTo>
                    <a:pt x="686443" y="1313387"/>
                    <a:pt x="696720" y="1300227"/>
                    <a:pt x="711200" y="1295400"/>
                  </a:cubicBezTo>
                  <a:cubicBezTo>
                    <a:pt x="717550" y="1293283"/>
                    <a:pt x="724263" y="1292043"/>
                    <a:pt x="730250" y="1289050"/>
                  </a:cubicBezTo>
                  <a:cubicBezTo>
                    <a:pt x="779489" y="1264431"/>
                    <a:pt x="720467" y="1285961"/>
                    <a:pt x="768350" y="1270000"/>
                  </a:cubicBezTo>
                  <a:cubicBezTo>
                    <a:pt x="774700" y="1263650"/>
                    <a:pt x="779928" y="1255931"/>
                    <a:pt x="787400" y="1250950"/>
                  </a:cubicBezTo>
                  <a:cubicBezTo>
                    <a:pt x="792969" y="1247237"/>
                    <a:pt x="801223" y="1248781"/>
                    <a:pt x="806450" y="1244600"/>
                  </a:cubicBezTo>
                  <a:cubicBezTo>
                    <a:pt x="812409" y="1239832"/>
                    <a:pt x="814080" y="1231254"/>
                    <a:pt x="819150" y="1225550"/>
                  </a:cubicBezTo>
                  <a:cubicBezTo>
                    <a:pt x="831082" y="1212126"/>
                    <a:pt x="846474" y="1201818"/>
                    <a:pt x="857250" y="1187450"/>
                  </a:cubicBezTo>
                  <a:cubicBezTo>
                    <a:pt x="863600" y="1178983"/>
                    <a:pt x="869412" y="1170085"/>
                    <a:pt x="876300" y="1162050"/>
                  </a:cubicBezTo>
                  <a:cubicBezTo>
                    <a:pt x="882144" y="1155232"/>
                    <a:pt x="889837" y="1150089"/>
                    <a:pt x="895350" y="1143000"/>
                  </a:cubicBezTo>
                  <a:cubicBezTo>
                    <a:pt x="904721" y="1130952"/>
                    <a:pt x="912283" y="1117600"/>
                    <a:pt x="920750" y="1104900"/>
                  </a:cubicBezTo>
                  <a:cubicBezTo>
                    <a:pt x="924983" y="1098550"/>
                    <a:pt x="931037" y="1093090"/>
                    <a:pt x="933450" y="1085850"/>
                  </a:cubicBezTo>
                  <a:cubicBezTo>
                    <a:pt x="935567" y="1079500"/>
                    <a:pt x="936549" y="1072651"/>
                    <a:pt x="939800" y="1066800"/>
                  </a:cubicBezTo>
                  <a:cubicBezTo>
                    <a:pt x="947213" y="1053457"/>
                    <a:pt x="960373" y="1043180"/>
                    <a:pt x="965200" y="1028700"/>
                  </a:cubicBezTo>
                  <a:cubicBezTo>
                    <a:pt x="974897" y="999610"/>
                    <a:pt x="967534" y="1015005"/>
                    <a:pt x="990600" y="984250"/>
                  </a:cubicBezTo>
                  <a:cubicBezTo>
                    <a:pt x="992717" y="977900"/>
                    <a:pt x="993957" y="971187"/>
                    <a:pt x="996950" y="965200"/>
                  </a:cubicBezTo>
                  <a:cubicBezTo>
                    <a:pt x="1000363" y="958374"/>
                    <a:pt x="1006550" y="953124"/>
                    <a:pt x="1009650" y="946150"/>
                  </a:cubicBezTo>
                  <a:cubicBezTo>
                    <a:pt x="1015087" y="933917"/>
                    <a:pt x="1018117" y="920750"/>
                    <a:pt x="1022350" y="908050"/>
                  </a:cubicBezTo>
                  <a:lnTo>
                    <a:pt x="1028700" y="889000"/>
                  </a:lnTo>
                  <a:cubicBezTo>
                    <a:pt x="1039925" y="787975"/>
                    <a:pt x="1039255" y="819792"/>
                    <a:pt x="1028700" y="666750"/>
                  </a:cubicBezTo>
                  <a:cubicBezTo>
                    <a:pt x="1028239" y="660072"/>
                    <a:pt x="1025343" y="653687"/>
                    <a:pt x="1022350" y="647700"/>
                  </a:cubicBezTo>
                  <a:cubicBezTo>
                    <a:pt x="1018937" y="640874"/>
                    <a:pt x="1013063" y="635476"/>
                    <a:pt x="1009650" y="628650"/>
                  </a:cubicBezTo>
                  <a:cubicBezTo>
                    <a:pt x="995831" y="601012"/>
                    <a:pt x="1012623" y="615032"/>
                    <a:pt x="990600" y="584200"/>
                  </a:cubicBezTo>
                  <a:cubicBezTo>
                    <a:pt x="985380" y="576892"/>
                    <a:pt x="977900" y="571500"/>
                    <a:pt x="971550" y="565150"/>
                  </a:cubicBezTo>
                  <a:cubicBezTo>
                    <a:pt x="967317" y="552450"/>
                    <a:pt x="966276" y="538189"/>
                    <a:pt x="958850" y="527050"/>
                  </a:cubicBezTo>
                  <a:cubicBezTo>
                    <a:pt x="940279" y="499194"/>
                    <a:pt x="950729" y="514105"/>
                    <a:pt x="927100" y="482600"/>
                  </a:cubicBezTo>
                  <a:cubicBezTo>
                    <a:pt x="924983" y="476250"/>
                    <a:pt x="924001" y="469401"/>
                    <a:pt x="920750" y="463550"/>
                  </a:cubicBezTo>
                  <a:cubicBezTo>
                    <a:pt x="913337" y="450207"/>
                    <a:pt x="900177" y="439930"/>
                    <a:pt x="895350" y="425450"/>
                  </a:cubicBezTo>
                  <a:cubicBezTo>
                    <a:pt x="886160" y="397881"/>
                    <a:pt x="893733" y="411133"/>
                    <a:pt x="869950" y="387350"/>
                  </a:cubicBezTo>
                  <a:cubicBezTo>
                    <a:pt x="853989" y="339467"/>
                    <a:pt x="875519" y="398489"/>
                    <a:pt x="850900" y="349250"/>
                  </a:cubicBezTo>
                  <a:cubicBezTo>
                    <a:pt x="847907" y="343263"/>
                    <a:pt x="848731" y="335427"/>
                    <a:pt x="844550" y="330200"/>
                  </a:cubicBezTo>
                  <a:cubicBezTo>
                    <a:pt x="839782" y="324241"/>
                    <a:pt x="831850" y="321733"/>
                    <a:pt x="825500" y="317500"/>
                  </a:cubicBezTo>
                  <a:cubicBezTo>
                    <a:pt x="810401" y="272204"/>
                    <a:pt x="831811" y="326966"/>
                    <a:pt x="800100" y="279400"/>
                  </a:cubicBezTo>
                  <a:cubicBezTo>
                    <a:pt x="796387" y="273831"/>
                    <a:pt x="797071" y="266162"/>
                    <a:pt x="793750" y="260350"/>
                  </a:cubicBezTo>
                  <a:cubicBezTo>
                    <a:pt x="777468" y="231857"/>
                    <a:pt x="780450" y="236867"/>
                    <a:pt x="755650" y="228600"/>
                  </a:cubicBezTo>
                  <a:cubicBezTo>
                    <a:pt x="753533" y="213783"/>
                    <a:pt x="754859" y="198047"/>
                    <a:pt x="749300" y="184150"/>
                  </a:cubicBezTo>
                  <a:cubicBezTo>
                    <a:pt x="745965" y="175812"/>
                    <a:pt x="735763" y="172189"/>
                    <a:pt x="730250" y="165100"/>
                  </a:cubicBezTo>
                  <a:cubicBezTo>
                    <a:pt x="720879" y="153052"/>
                    <a:pt x="717550" y="135467"/>
                    <a:pt x="704850" y="127000"/>
                  </a:cubicBezTo>
                  <a:cubicBezTo>
                    <a:pt x="692150" y="118533"/>
                    <a:pt x="681230" y="106427"/>
                    <a:pt x="666750" y="101600"/>
                  </a:cubicBezTo>
                  <a:cubicBezTo>
                    <a:pt x="660400" y="99483"/>
                    <a:pt x="653687" y="98243"/>
                    <a:pt x="647700" y="95250"/>
                  </a:cubicBezTo>
                  <a:cubicBezTo>
                    <a:pt x="640874" y="91837"/>
                    <a:pt x="634860" y="86986"/>
                    <a:pt x="628650" y="82550"/>
                  </a:cubicBezTo>
                  <a:cubicBezTo>
                    <a:pt x="620038" y="76399"/>
                    <a:pt x="613426" y="66407"/>
                    <a:pt x="603250" y="63500"/>
                  </a:cubicBezTo>
                  <a:cubicBezTo>
                    <a:pt x="582796" y="57656"/>
                    <a:pt x="560917" y="59267"/>
                    <a:pt x="539750" y="57150"/>
                  </a:cubicBezTo>
                  <a:cubicBezTo>
                    <a:pt x="527050" y="48683"/>
                    <a:pt x="505352" y="46558"/>
                    <a:pt x="501650" y="31750"/>
                  </a:cubicBezTo>
                  <a:cubicBezTo>
                    <a:pt x="493677" y="-144"/>
                    <a:pt x="503579" y="9110"/>
                    <a:pt x="476250" y="0"/>
                  </a:cubicBezTo>
                  <a:cubicBezTo>
                    <a:pt x="469900" y="2117"/>
                    <a:pt x="463636" y="4511"/>
                    <a:pt x="457200" y="6350"/>
                  </a:cubicBezTo>
                  <a:cubicBezTo>
                    <a:pt x="436126" y="12371"/>
                    <a:pt x="431781" y="11437"/>
                    <a:pt x="412750" y="19050"/>
                  </a:cubicBezTo>
                  <a:cubicBezTo>
                    <a:pt x="408356" y="20808"/>
                    <a:pt x="404283" y="23283"/>
                    <a:pt x="400050" y="25400"/>
                  </a:cubicBezTo>
                  <a:lnTo>
                    <a:pt x="450850" y="19050"/>
                  </a:lnTo>
                  <a:close/>
                </a:path>
              </a:pathLst>
            </a:custGeom>
            <a:noFill/>
            <a:ln w="79375">
              <a:solidFill>
                <a:srgbClr val="C00000"/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 rot="10410423">
              <a:off x="5432752" y="3205897"/>
              <a:ext cx="144016" cy="144016"/>
            </a:xfrm>
            <a:prstGeom prst="ellipse">
              <a:avLst/>
            </a:prstGeom>
            <a:solidFill>
              <a:schemeClr val="tx1"/>
            </a:solidFill>
            <a:ln w="53975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8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Freeform 21"/>
            <p:cNvSpPr/>
            <p:nvPr/>
          </p:nvSpPr>
          <p:spPr>
            <a:xfrm rot="11067528">
              <a:off x="5591305" y="3299442"/>
              <a:ext cx="2233697" cy="238295"/>
            </a:xfrm>
            <a:custGeom>
              <a:avLst/>
              <a:gdLst>
                <a:gd name="connsiteX0" fmla="*/ 0 w 1935957"/>
                <a:gd name="connsiteY0" fmla="*/ 0 h 376185"/>
                <a:gd name="connsiteX1" fmla="*/ 616744 w 1935957"/>
                <a:gd name="connsiteY1" fmla="*/ 350044 h 376185"/>
                <a:gd name="connsiteX2" fmla="*/ 1935957 w 1935957"/>
                <a:gd name="connsiteY2" fmla="*/ 323850 h 376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35957" h="376185">
                  <a:moveTo>
                    <a:pt x="0" y="0"/>
                  </a:moveTo>
                  <a:cubicBezTo>
                    <a:pt x="147042" y="148034"/>
                    <a:pt x="294085" y="296069"/>
                    <a:pt x="616744" y="350044"/>
                  </a:cubicBezTo>
                  <a:cubicBezTo>
                    <a:pt x="939403" y="404019"/>
                    <a:pt x="1437680" y="363934"/>
                    <a:pt x="1935957" y="323850"/>
                  </a:cubicBezTo>
                </a:path>
              </a:pathLst>
            </a:custGeom>
            <a:ln w="57150">
              <a:solidFill>
                <a:srgbClr val="C00000"/>
              </a:solidFill>
              <a:prstDash val="lgDash"/>
            </a:ln>
            <a:effectLst>
              <a:outerShdw blurRad="50800" dist="38100" dir="2700000" algn="tl" rotWithShape="0">
                <a:prstClr val="black">
                  <a:alpha val="81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236296" y="3663949"/>
              <a:ext cx="1717225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solidFill>
                    <a:srgbClr val="FF0000"/>
                  </a:solidFill>
                </a:rPr>
                <a:t>Cerebellum</a:t>
              </a:r>
            </a:p>
            <a:p>
              <a:r>
                <a:rPr lang="en-GB" sz="1400" dirty="0" smtClean="0">
                  <a:solidFill>
                    <a:srgbClr val="FF0000"/>
                  </a:solidFill>
                </a:rPr>
                <a:t>important for coordination, precision and timing of movement</a:t>
              </a:r>
              <a:endParaRPr lang="en-GB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79512" y="2889250"/>
            <a:ext cx="4900881" cy="1714500"/>
            <a:chOff x="179512" y="2889250"/>
            <a:chExt cx="4900881" cy="1714500"/>
          </a:xfrm>
        </p:grpSpPr>
        <p:sp>
          <p:nvSpPr>
            <p:cNvPr id="16" name="Freeform 15"/>
            <p:cNvSpPr/>
            <p:nvPr/>
          </p:nvSpPr>
          <p:spPr>
            <a:xfrm>
              <a:off x="4108471" y="2889250"/>
              <a:ext cx="971922" cy="1714500"/>
            </a:xfrm>
            <a:custGeom>
              <a:avLst/>
              <a:gdLst>
                <a:gd name="connsiteX0" fmla="*/ 812800 w 1060450"/>
                <a:gd name="connsiteY0" fmla="*/ 1714500 h 1714500"/>
                <a:gd name="connsiteX1" fmla="*/ 812800 w 1060450"/>
                <a:gd name="connsiteY1" fmla="*/ 1714500 h 1714500"/>
                <a:gd name="connsiteX2" fmla="*/ 781050 w 1060450"/>
                <a:gd name="connsiteY2" fmla="*/ 1663700 h 1714500"/>
                <a:gd name="connsiteX3" fmla="*/ 762000 w 1060450"/>
                <a:gd name="connsiteY3" fmla="*/ 1600200 h 1714500"/>
                <a:gd name="connsiteX4" fmla="*/ 749300 w 1060450"/>
                <a:gd name="connsiteY4" fmla="*/ 1562100 h 1714500"/>
                <a:gd name="connsiteX5" fmla="*/ 730250 w 1060450"/>
                <a:gd name="connsiteY5" fmla="*/ 1504950 h 1714500"/>
                <a:gd name="connsiteX6" fmla="*/ 717550 w 1060450"/>
                <a:gd name="connsiteY6" fmla="*/ 1466850 h 1714500"/>
                <a:gd name="connsiteX7" fmla="*/ 711200 w 1060450"/>
                <a:gd name="connsiteY7" fmla="*/ 1447800 h 1714500"/>
                <a:gd name="connsiteX8" fmla="*/ 698500 w 1060450"/>
                <a:gd name="connsiteY8" fmla="*/ 1428750 h 1714500"/>
                <a:gd name="connsiteX9" fmla="*/ 685800 w 1060450"/>
                <a:gd name="connsiteY9" fmla="*/ 1384300 h 1714500"/>
                <a:gd name="connsiteX10" fmla="*/ 660400 w 1060450"/>
                <a:gd name="connsiteY10" fmla="*/ 1365250 h 1714500"/>
                <a:gd name="connsiteX11" fmla="*/ 647700 w 1060450"/>
                <a:gd name="connsiteY11" fmla="*/ 1320800 h 1714500"/>
                <a:gd name="connsiteX12" fmla="*/ 641350 w 1060450"/>
                <a:gd name="connsiteY12" fmla="*/ 1289050 h 1714500"/>
                <a:gd name="connsiteX13" fmla="*/ 622300 w 1060450"/>
                <a:gd name="connsiteY13" fmla="*/ 1250950 h 1714500"/>
                <a:gd name="connsiteX14" fmla="*/ 609600 w 1060450"/>
                <a:gd name="connsiteY14" fmla="*/ 1200150 h 1714500"/>
                <a:gd name="connsiteX15" fmla="*/ 584200 w 1060450"/>
                <a:gd name="connsiteY15" fmla="*/ 1143000 h 1714500"/>
                <a:gd name="connsiteX16" fmla="*/ 571500 w 1060450"/>
                <a:gd name="connsiteY16" fmla="*/ 1098550 h 1714500"/>
                <a:gd name="connsiteX17" fmla="*/ 558800 w 1060450"/>
                <a:gd name="connsiteY17" fmla="*/ 1079500 h 1714500"/>
                <a:gd name="connsiteX18" fmla="*/ 533400 w 1060450"/>
                <a:gd name="connsiteY18" fmla="*/ 1073150 h 1714500"/>
                <a:gd name="connsiteX19" fmla="*/ 520700 w 1060450"/>
                <a:gd name="connsiteY19" fmla="*/ 1035050 h 1714500"/>
                <a:gd name="connsiteX20" fmla="*/ 495300 w 1060450"/>
                <a:gd name="connsiteY20" fmla="*/ 996950 h 1714500"/>
                <a:gd name="connsiteX21" fmla="*/ 476250 w 1060450"/>
                <a:gd name="connsiteY21" fmla="*/ 958850 h 1714500"/>
                <a:gd name="connsiteX22" fmla="*/ 457200 w 1060450"/>
                <a:gd name="connsiteY22" fmla="*/ 952500 h 1714500"/>
                <a:gd name="connsiteX23" fmla="*/ 431800 w 1060450"/>
                <a:gd name="connsiteY23" fmla="*/ 914400 h 1714500"/>
                <a:gd name="connsiteX24" fmla="*/ 419100 w 1060450"/>
                <a:gd name="connsiteY24" fmla="*/ 895350 h 1714500"/>
                <a:gd name="connsiteX25" fmla="*/ 381000 w 1060450"/>
                <a:gd name="connsiteY25" fmla="*/ 869950 h 1714500"/>
                <a:gd name="connsiteX26" fmla="*/ 368300 w 1060450"/>
                <a:gd name="connsiteY26" fmla="*/ 850900 h 1714500"/>
                <a:gd name="connsiteX27" fmla="*/ 349250 w 1060450"/>
                <a:gd name="connsiteY27" fmla="*/ 838200 h 1714500"/>
                <a:gd name="connsiteX28" fmla="*/ 342900 w 1060450"/>
                <a:gd name="connsiteY28" fmla="*/ 819150 h 1714500"/>
                <a:gd name="connsiteX29" fmla="*/ 323850 w 1060450"/>
                <a:gd name="connsiteY29" fmla="*/ 812800 h 1714500"/>
                <a:gd name="connsiteX30" fmla="*/ 304800 w 1060450"/>
                <a:gd name="connsiteY30" fmla="*/ 800100 h 1714500"/>
                <a:gd name="connsiteX31" fmla="*/ 292100 w 1060450"/>
                <a:gd name="connsiteY31" fmla="*/ 781050 h 1714500"/>
                <a:gd name="connsiteX32" fmla="*/ 273050 w 1060450"/>
                <a:gd name="connsiteY32" fmla="*/ 774700 h 1714500"/>
                <a:gd name="connsiteX33" fmla="*/ 266700 w 1060450"/>
                <a:gd name="connsiteY33" fmla="*/ 755650 h 1714500"/>
                <a:gd name="connsiteX34" fmla="*/ 215900 w 1060450"/>
                <a:gd name="connsiteY34" fmla="*/ 698500 h 1714500"/>
                <a:gd name="connsiteX35" fmla="*/ 177800 w 1060450"/>
                <a:gd name="connsiteY35" fmla="*/ 666750 h 1714500"/>
                <a:gd name="connsiteX36" fmla="*/ 165100 w 1060450"/>
                <a:gd name="connsiteY36" fmla="*/ 647700 h 1714500"/>
                <a:gd name="connsiteX37" fmla="*/ 146050 w 1060450"/>
                <a:gd name="connsiteY37" fmla="*/ 635000 h 1714500"/>
                <a:gd name="connsiteX38" fmla="*/ 139700 w 1060450"/>
                <a:gd name="connsiteY38" fmla="*/ 615950 h 1714500"/>
                <a:gd name="connsiteX39" fmla="*/ 82550 w 1060450"/>
                <a:gd name="connsiteY39" fmla="*/ 565150 h 1714500"/>
                <a:gd name="connsiteX40" fmla="*/ 57150 w 1060450"/>
                <a:gd name="connsiteY40" fmla="*/ 533400 h 1714500"/>
                <a:gd name="connsiteX41" fmla="*/ 25400 w 1060450"/>
                <a:gd name="connsiteY41" fmla="*/ 476250 h 1714500"/>
                <a:gd name="connsiteX42" fmla="*/ 12700 w 1060450"/>
                <a:gd name="connsiteY42" fmla="*/ 457200 h 1714500"/>
                <a:gd name="connsiteX43" fmla="*/ 0 w 1060450"/>
                <a:gd name="connsiteY43" fmla="*/ 374650 h 1714500"/>
                <a:gd name="connsiteX44" fmla="*/ 6350 w 1060450"/>
                <a:gd name="connsiteY44" fmla="*/ 279400 h 1714500"/>
                <a:gd name="connsiteX45" fmla="*/ 12700 w 1060450"/>
                <a:gd name="connsiteY45" fmla="*/ 260350 h 1714500"/>
                <a:gd name="connsiteX46" fmla="*/ 88900 w 1060450"/>
                <a:gd name="connsiteY46" fmla="*/ 190500 h 1714500"/>
                <a:gd name="connsiteX47" fmla="*/ 127000 w 1060450"/>
                <a:gd name="connsiteY47" fmla="*/ 158750 h 1714500"/>
                <a:gd name="connsiteX48" fmla="*/ 165100 w 1060450"/>
                <a:gd name="connsiteY48" fmla="*/ 127000 h 1714500"/>
                <a:gd name="connsiteX49" fmla="*/ 228600 w 1060450"/>
                <a:gd name="connsiteY49" fmla="*/ 101600 h 1714500"/>
                <a:gd name="connsiteX50" fmla="*/ 247650 w 1060450"/>
                <a:gd name="connsiteY50" fmla="*/ 95250 h 1714500"/>
                <a:gd name="connsiteX51" fmla="*/ 285750 w 1060450"/>
                <a:gd name="connsiteY51" fmla="*/ 76200 h 1714500"/>
                <a:gd name="connsiteX52" fmla="*/ 304800 w 1060450"/>
                <a:gd name="connsiteY52" fmla="*/ 63500 h 1714500"/>
                <a:gd name="connsiteX53" fmla="*/ 323850 w 1060450"/>
                <a:gd name="connsiteY53" fmla="*/ 57150 h 1714500"/>
                <a:gd name="connsiteX54" fmla="*/ 361950 w 1060450"/>
                <a:gd name="connsiteY54" fmla="*/ 31750 h 1714500"/>
                <a:gd name="connsiteX55" fmla="*/ 381000 w 1060450"/>
                <a:gd name="connsiteY55" fmla="*/ 25400 h 1714500"/>
                <a:gd name="connsiteX56" fmla="*/ 425450 w 1060450"/>
                <a:gd name="connsiteY56" fmla="*/ 12700 h 1714500"/>
                <a:gd name="connsiteX57" fmla="*/ 450850 w 1060450"/>
                <a:gd name="connsiteY57" fmla="*/ 0 h 1714500"/>
                <a:gd name="connsiteX58" fmla="*/ 641350 w 1060450"/>
                <a:gd name="connsiteY58" fmla="*/ 6350 h 1714500"/>
                <a:gd name="connsiteX59" fmla="*/ 660400 w 1060450"/>
                <a:gd name="connsiteY59" fmla="*/ 12700 h 1714500"/>
                <a:gd name="connsiteX60" fmla="*/ 749300 w 1060450"/>
                <a:gd name="connsiteY60" fmla="*/ 63500 h 1714500"/>
                <a:gd name="connsiteX61" fmla="*/ 768350 w 1060450"/>
                <a:gd name="connsiteY61" fmla="*/ 76200 h 1714500"/>
                <a:gd name="connsiteX62" fmla="*/ 787400 w 1060450"/>
                <a:gd name="connsiteY62" fmla="*/ 88900 h 1714500"/>
                <a:gd name="connsiteX63" fmla="*/ 800100 w 1060450"/>
                <a:gd name="connsiteY63" fmla="*/ 107950 h 1714500"/>
                <a:gd name="connsiteX64" fmla="*/ 831850 w 1060450"/>
                <a:gd name="connsiteY64" fmla="*/ 133350 h 1714500"/>
                <a:gd name="connsiteX65" fmla="*/ 838200 w 1060450"/>
                <a:gd name="connsiteY65" fmla="*/ 158750 h 1714500"/>
                <a:gd name="connsiteX66" fmla="*/ 850900 w 1060450"/>
                <a:gd name="connsiteY66" fmla="*/ 177800 h 1714500"/>
                <a:gd name="connsiteX67" fmla="*/ 857250 w 1060450"/>
                <a:gd name="connsiteY67" fmla="*/ 196850 h 1714500"/>
                <a:gd name="connsiteX68" fmla="*/ 876300 w 1060450"/>
                <a:gd name="connsiteY68" fmla="*/ 234950 h 1714500"/>
                <a:gd name="connsiteX69" fmla="*/ 869950 w 1060450"/>
                <a:gd name="connsiteY69" fmla="*/ 393700 h 1714500"/>
                <a:gd name="connsiteX70" fmla="*/ 850900 w 1060450"/>
                <a:gd name="connsiteY70" fmla="*/ 457200 h 1714500"/>
                <a:gd name="connsiteX71" fmla="*/ 831850 w 1060450"/>
                <a:gd name="connsiteY71" fmla="*/ 495300 h 1714500"/>
                <a:gd name="connsiteX72" fmla="*/ 812800 w 1060450"/>
                <a:gd name="connsiteY72" fmla="*/ 609600 h 1714500"/>
                <a:gd name="connsiteX73" fmla="*/ 806450 w 1060450"/>
                <a:gd name="connsiteY73" fmla="*/ 628650 h 1714500"/>
                <a:gd name="connsiteX74" fmla="*/ 787400 w 1060450"/>
                <a:gd name="connsiteY74" fmla="*/ 660400 h 1714500"/>
                <a:gd name="connsiteX75" fmla="*/ 787400 w 1060450"/>
                <a:gd name="connsiteY75" fmla="*/ 723900 h 1714500"/>
                <a:gd name="connsiteX76" fmla="*/ 793750 w 1060450"/>
                <a:gd name="connsiteY76" fmla="*/ 755650 h 1714500"/>
                <a:gd name="connsiteX77" fmla="*/ 819150 w 1060450"/>
                <a:gd name="connsiteY77" fmla="*/ 781050 h 1714500"/>
                <a:gd name="connsiteX78" fmla="*/ 825500 w 1060450"/>
                <a:gd name="connsiteY78" fmla="*/ 806450 h 1714500"/>
                <a:gd name="connsiteX79" fmla="*/ 863600 w 1060450"/>
                <a:gd name="connsiteY79" fmla="*/ 838200 h 1714500"/>
                <a:gd name="connsiteX80" fmla="*/ 876300 w 1060450"/>
                <a:gd name="connsiteY80" fmla="*/ 857250 h 1714500"/>
                <a:gd name="connsiteX81" fmla="*/ 882650 w 1060450"/>
                <a:gd name="connsiteY81" fmla="*/ 876300 h 1714500"/>
                <a:gd name="connsiteX82" fmla="*/ 908050 w 1060450"/>
                <a:gd name="connsiteY82" fmla="*/ 914400 h 1714500"/>
                <a:gd name="connsiteX83" fmla="*/ 920750 w 1060450"/>
                <a:gd name="connsiteY83" fmla="*/ 933450 h 1714500"/>
                <a:gd name="connsiteX84" fmla="*/ 939800 w 1060450"/>
                <a:gd name="connsiteY84" fmla="*/ 971550 h 1714500"/>
                <a:gd name="connsiteX85" fmla="*/ 958850 w 1060450"/>
                <a:gd name="connsiteY85" fmla="*/ 1009650 h 1714500"/>
                <a:gd name="connsiteX86" fmla="*/ 977900 w 1060450"/>
                <a:gd name="connsiteY86" fmla="*/ 1060450 h 1714500"/>
                <a:gd name="connsiteX87" fmla="*/ 990600 w 1060450"/>
                <a:gd name="connsiteY87" fmla="*/ 1098550 h 1714500"/>
                <a:gd name="connsiteX88" fmla="*/ 996950 w 1060450"/>
                <a:gd name="connsiteY88" fmla="*/ 1123950 h 1714500"/>
                <a:gd name="connsiteX89" fmla="*/ 1035050 w 1060450"/>
                <a:gd name="connsiteY89" fmla="*/ 1181100 h 1714500"/>
                <a:gd name="connsiteX90" fmla="*/ 1047750 w 1060450"/>
                <a:gd name="connsiteY90" fmla="*/ 1250950 h 1714500"/>
                <a:gd name="connsiteX91" fmla="*/ 1060450 w 1060450"/>
                <a:gd name="connsiteY91" fmla="*/ 1314450 h 1714500"/>
                <a:gd name="connsiteX92" fmla="*/ 1054100 w 1060450"/>
                <a:gd name="connsiteY92" fmla="*/ 1422400 h 1714500"/>
                <a:gd name="connsiteX93" fmla="*/ 1047750 w 1060450"/>
                <a:gd name="connsiteY93" fmla="*/ 1441450 h 1714500"/>
                <a:gd name="connsiteX94" fmla="*/ 1041400 w 1060450"/>
                <a:gd name="connsiteY94" fmla="*/ 1466850 h 1714500"/>
                <a:gd name="connsiteX95" fmla="*/ 1028700 w 1060450"/>
                <a:gd name="connsiteY95" fmla="*/ 1492250 h 1714500"/>
                <a:gd name="connsiteX96" fmla="*/ 1028700 w 1060450"/>
                <a:gd name="connsiteY96" fmla="*/ 149225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060450" h="1714500">
                  <a:moveTo>
                    <a:pt x="812800" y="1714500"/>
                  </a:moveTo>
                  <a:lnTo>
                    <a:pt x="812800" y="1714500"/>
                  </a:lnTo>
                  <a:cubicBezTo>
                    <a:pt x="802217" y="1697567"/>
                    <a:pt x="789980" y="1681560"/>
                    <a:pt x="781050" y="1663700"/>
                  </a:cubicBezTo>
                  <a:cubicBezTo>
                    <a:pt x="769825" y="1641249"/>
                    <a:pt x="768836" y="1622988"/>
                    <a:pt x="762000" y="1600200"/>
                  </a:cubicBezTo>
                  <a:cubicBezTo>
                    <a:pt x="758153" y="1587378"/>
                    <a:pt x="753533" y="1574800"/>
                    <a:pt x="749300" y="1562100"/>
                  </a:cubicBezTo>
                  <a:lnTo>
                    <a:pt x="730250" y="1504950"/>
                  </a:lnTo>
                  <a:lnTo>
                    <a:pt x="717550" y="1466850"/>
                  </a:lnTo>
                  <a:cubicBezTo>
                    <a:pt x="715433" y="1460500"/>
                    <a:pt x="714913" y="1453369"/>
                    <a:pt x="711200" y="1447800"/>
                  </a:cubicBezTo>
                  <a:lnTo>
                    <a:pt x="698500" y="1428750"/>
                  </a:lnTo>
                  <a:cubicBezTo>
                    <a:pt x="698162" y="1427399"/>
                    <a:pt x="689053" y="1388204"/>
                    <a:pt x="685800" y="1384300"/>
                  </a:cubicBezTo>
                  <a:cubicBezTo>
                    <a:pt x="679025" y="1376170"/>
                    <a:pt x="668867" y="1371600"/>
                    <a:pt x="660400" y="1365250"/>
                  </a:cubicBezTo>
                  <a:cubicBezTo>
                    <a:pt x="653329" y="1344036"/>
                    <a:pt x="653016" y="1344720"/>
                    <a:pt x="647700" y="1320800"/>
                  </a:cubicBezTo>
                  <a:cubicBezTo>
                    <a:pt x="645359" y="1310264"/>
                    <a:pt x="643968" y="1299521"/>
                    <a:pt x="641350" y="1289050"/>
                  </a:cubicBezTo>
                  <a:cubicBezTo>
                    <a:pt x="633370" y="1257128"/>
                    <a:pt x="637820" y="1281990"/>
                    <a:pt x="622300" y="1250950"/>
                  </a:cubicBezTo>
                  <a:cubicBezTo>
                    <a:pt x="614593" y="1235536"/>
                    <a:pt x="613947" y="1216091"/>
                    <a:pt x="609600" y="1200150"/>
                  </a:cubicBezTo>
                  <a:cubicBezTo>
                    <a:pt x="589941" y="1128067"/>
                    <a:pt x="606917" y="1188434"/>
                    <a:pt x="584200" y="1143000"/>
                  </a:cubicBezTo>
                  <a:cubicBezTo>
                    <a:pt x="571843" y="1118286"/>
                    <a:pt x="583707" y="1127034"/>
                    <a:pt x="571500" y="1098550"/>
                  </a:cubicBezTo>
                  <a:cubicBezTo>
                    <a:pt x="568494" y="1091535"/>
                    <a:pt x="565150" y="1083733"/>
                    <a:pt x="558800" y="1079500"/>
                  </a:cubicBezTo>
                  <a:cubicBezTo>
                    <a:pt x="551538" y="1074659"/>
                    <a:pt x="541867" y="1075267"/>
                    <a:pt x="533400" y="1073150"/>
                  </a:cubicBezTo>
                  <a:cubicBezTo>
                    <a:pt x="529167" y="1060450"/>
                    <a:pt x="528126" y="1046189"/>
                    <a:pt x="520700" y="1035050"/>
                  </a:cubicBezTo>
                  <a:cubicBezTo>
                    <a:pt x="512233" y="1022350"/>
                    <a:pt x="500127" y="1011430"/>
                    <a:pt x="495300" y="996950"/>
                  </a:cubicBezTo>
                  <a:cubicBezTo>
                    <a:pt x="491117" y="984401"/>
                    <a:pt x="487441" y="967802"/>
                    <a:pt x="476250" y="958850"/>
                  </a:cubicBezTo>
                  <a:cubicBezTo>
                    <a:pt x="471023" y="954669"/>
                    <a:pt x="463550" y="954617"/>
                    <a:pt x="457200" y="952500"/>
                  </a:cubicBezTo>
                  <a:lnTo>
                    <a:pt x="431800" y="914400"/>
                  </a:lnTo>
                  <a:cubicBezTo>
                    <a:pt x="427567" y="908050"/>
                    <a:pt x="425450" y="899583"/>
                    <a:pt x="419100" y="895350"/>
                  </a:cubicBezTo>
                  <a:lnTo>
                    <a:pt x="381000" y="869950"/>
                  </a:lnTo>
                  <a:cubicBezTo>
                    <a:pt x="376767" y="863600"/>
                    <a:pt x="373696" y="856296"/>
                    <a:pt x="368300" y="850900"/>
                  </a:cubicBezTo>
                  <a:cubicBezTo>
                    <a:pt x="362904" y="845504"/>
                    <a:pt x="354018" y="844159"/>
                    <a:pt x="349250" y="838200"/>
                  </a:cubicBezTo>
                  <a:cubicBezTo>
                    <a:pt x="345069" y="832973"/>
                    <a:pt x="347633" y="823883"/>
                    <a:pt x="342900" y="819150"/>
                  </a:cubicBezTo>
                  <a:cubicBezTo>
                    <a:pt x="338167" y="814417"/>
                    <a:pt x="329837" y="815793"/>
                    <a:pt x="323850" y="812800"/>
                  </a:cubicBezTo>
                  <a:cubicBezTo>
                    <a:pt x="317024" y="809387"/>
                    <a:pt x="311150" y="804333"/>
                    <a:pt x="304800" y="800100"/>
                  </a:cubicBezTo>
                  <a:cubicBezTo>
                    <a:pt x="300567" y="793750"/>
                    <a:pt x="298059" y="785818"/>
                    <a:pt x="292100" y="781050"/>
                  </a:cubicBezTo>
                  <a:cubicBezTo>
                    <a:pt x="286873" y="776869"/>
                    <a:pt x="277783" y="779433"/>
                    <a:pt x="273050" y="774700"/>
                  </a:cubicBezTo>
                  <a:cubicBezTo>
                    <a:pt x="268317" y="769967"/>
                    <a:pt x="269951" y="761501"/>
                    <a:pt x="266700" y="755650"/>
                  </a:cubicBezTo>
                  <a:cubicBezTo>
                    <a:pt x="230205" y="689959"/>
                    <a:pt x="257133" y="739733"/>
                    <a:pt x="215900" y="698500"/>
                  </a:cubicBezTo>
                  <a:cubicBezTo>
                    <a:pt x="181301" y="663901"/>
                    <a:pt x="214184" y="678878"/>
                    <a:pt x="177800" y="666750"/>
                  </a:cubicBezTo>
                  <a:cubicBezTo>
                    <a:pt x="173567" y="660400"/>
                    <a:pt x="170496" y="653096"/>
                    <a:pt x="165100" y="647700"/>
                  </a:cubicBezTo>
                  <a:cubicBezTo>
                    <a:pt x="159704" y="642304"/>
                    <a:pt x="150818" y="640959"/>
                    <a:pt x="146050" y="635000"/>
                  </a:cubicBezTo>
                  <a:cubicBezTo>
                    <a:pt x="141869" y="629773"/>
                    <a:pt x="143809" y="621234"/>
                    <a:pt x="139700" y="615950"/>
                  </a:cubicBezTo>
                  <a:cubicBezTo>
                    <a:pt x="116279" y="585837"/>
                    <a:pt x="108014" y="582126"/>
                    <a:pt x="82550" y="565150"/>
                  </a:cubicBezTo>
                  <a:cubicBezTo>
                    <a:pt x="68250" y="522250"/>
                    <a:pt x="88082" y="568751"/>
                    <a:pt x="57150" y="533400"/>
                  </a:cubicBezTo>
                  <a:cubicBezTo>
                    <a:pt x="10433" y="480009"/>
                    <a:pt x="44297" y="514044"/>
                    <a:pt x="25400" y="476250"/>
                  </a:cubicBezTo>
                  <a:cubicBezTo>
                    <a:pt x="21987" y="469424"/>
                    <a:pt x="16933" y="463550"/>
                    <a:pt x="12700" y="457200"/>
                  </a:cubicBezTo>
                  <a:cubicBezTo>
                    <a:pt x="5031" y="426525"/>
                    <a:pt x="0" y="411219"/>
                    <a:pt x="0" y="374650"/>
                  </a:cubicBezTo>
                  <a:cubicBezTo>
                    <a:pt x="0" y="342830"/>
                    <a:pt x="2836" y="311026"/>
                    <a:pt x="6350" y="279400"/>
                  </a:cubicBezTo>
                  <a:cubicBezTo>
                    <a:pt x="7089" y="272747"/>
                    <a:pt x="9449" y="266201"/>
                    <a:pt x="12700" y="260350"/>
                  </a:cubicBezTo>
                  <a:cubicBezTo>
                    <a:pt x="58337" y="178203"/>
                    <a:pt x="13172" y="266228"/>
                    <a:pt x="88900" y="190500"/>
                  </a:cubicBezTo>
                  <a:cubicBezTo>
                    <a:pt x="144555" y="134845"/>
                    <a:pt x="73956" y="202953"/>
                    <a:pt x="127000" y="158750"/>
                  </a:cubicBezTo>
                  <a:cubicBezTo>
                    <a:pt x="155655" y="134871"/>
                    <a:pt x="135002" y="144199"/>
                    <a:pt x="165100" y="127000"/>
                  </a:cubicBezTo>
                  <a:cubicBezTo>
                    <a:pt x="191262" y="112051"/>
                    <a:pt x="197376" y="112008"/>
                    <a:pt x="228600" y="101600"/>
                  </a:cubicBezTo>
                  <a:cubicBezTo>
                    <a:pt x="234950" y="99483"/>
                    <a:pt x="242081" y="98963"/>
                    <a:pt x="247650" y="95250"/>
                  </a:cubicBezTo>
                  <a:cubicBezTo>
                    <a:pt x="302245" y="58854"/>
                    <a:pt x="233170" y="102490"/>
                    <a:pt x="285750" y="76200"/>
                  </a:cubicBezTo>
                  <a:cubicBezTo>
                    <a:pt x="292576" y="72787"/>
                    <a:pt x="297974" y="66913"/>
                    <a:pt x="304800" y="63500"/>
                  </a:cubicBezTo>
                  <a:cubicBezTo>
                    <a:pt x="310787" y="60507"/>
                    <a:pt x="317999" y="60401"/>
                    <a:pt x="323850" y="57150"/>
                  </a:cubicBezTo>
                  <a:cubicBezTo>
                    <a:pt x="337193" y="49737"/>
                    <a:pt x="347470" y="36577"/>
                    <a:pt x="361950" y="31750"/>
                  </a:cubicBezTo>
                  <a:cubicBezTo>
                    <a:pt x="368300" y="29633"/>
                    <a:pt x="374564" y="27239"/>
                    <a:pt x="381000" y="25400"/>
                  </a:cubicBezTo>
                  <a:cubicBezTo>
                    <a:pt x="397112" y="20797"/>
                    <a:pt x="410225" y="19225"/>
                    <a:pt x="425450" y="12700"/>
                  </a:cubicBezTo>
                  <a:cubicBezTo>
                    <a:pt x="434151" y="8971"/>
                    <a:pt x="442383" y="4233"/>
                    <a:pt x="450850" y="0"/>
                  </a:cubicBezTo>
                  <a:cubicBezTo>
                    <a:pt x="514350" y="2117"/>
                    <a:pt x="577931" y="2506"/>
                    <a:pt x="641350" y="6350"/>
                  </a:cubicBezTo>
                  <a:cubicBezTo>
                    <a:pt x="648031" y="6755"/>
                    <a:pt x="654306" y="9930"/>
                    <a:pt x="660400" y="12700"/>
                  </a:cubicBezTo>
                  <a:cubicBezTo>
                    <a:pt x="711041" y="35719"/>
                    <a:pt x="706583" y="35022"/>
                    <a:pt x="749300" y="63500"/>
                  </a:cubicBezTo>
                  <a:lnTo>
                    <a:pt x="768350" y="76200"/>
                  </a:lnTo>
                  <a:lnTo>
                    <a:pt x="787400" y="88900"/>
                  </a:lnTo>
                  <a:cubicBezTo>
                    <a:pt x="791633" y="95250"/>
                    <a:pt x="794141" y="103182"/>
                    <a:pt x="800100" y="107950"/>
                  </a:cubicBezTo>
                  <a:cubicBezTo>
                    <a:pt x="843917" y="143003"/>
                    <a:pt x="795454" y="78755"/>
                    <a:pt x="831850" y="133350"/>
                  </a:cubicBezTo>
                  <a:cubicBezTo>
                    <a:pt x="833967" y="141817"/>
                    <a:pt x="834762" y="150728"/>
                    <a:pt x="838200" y="158750"/>
                  </a:cubicBezTo>
                  <a:cubicBezTo>
                    <a:pt x="841206" y="165765"/>
                    <a:pt x="847487" y="170974"/>
                    <a:pt x="850900" y="177800"/>
                  </a:cubicBezTo>
                  <a:cubicBezTo>
                    <a:pt x="853893" y="183787"/>
                    <a:pt x="854257" y="190863"/>
                    <a:pt x="857250" y="196850"/>
                  </a:cubicBezTo>
                  <a:cubicBezTo>
                    <a:pt x="881869" y="246089"/>
                    <a:pt x="860339" y="187067"/>
                    <a:pt x="876300" y="234950"/>
                  </a:cubicBezTo>
                  <a:cubicBezTo>
                    <a:pt x="874183" y="287867"/>
                    <a:pt x="873594" y="340867"/>
                    <a:pt x="869950" y="393700"/>
                  </a:cubicBezTo>
                  <a:cubicBezTo>
                    <a:pt x="869267" y="403598"/>
                    <a:pt x="852686" y="454521"/>
                    <a:pt x="850900" y="457200"/>
                  </a:cubicBezTo>
                  <a:cubicBezTo>
                    <a:pt x="834487" y="481819"/>
                    <a:pt x="840613" y="469010"/>
                    <a:pt x="831850" y="495300"/>
                  </a:cubicBezTo>
                  <a:cubicBezTo>
                    <a:pt x="826873" y="545074"/>
                    <a:pt x="828108" y="563676"/>
                    <a:pt x="812800" y="609600"/>
                  </a:cubicBezTo>
                  <a:cubicBezTo>
                    <a:pt x="810683" y="615950"/>
                    <a:pt x="809443" y="622663"/>
                    <a:pt x="806450" y="628650"/>
                  </a:cubicBezTo>
                  <a:cubicBezTo>
                    <a:pt x="800930" y="639689"/>
                    <a:pt x="793750" y="649817"/>
                    <a:pt x="787400" y="660400"/>
                  </a:cubicBezTo>
                  <a:cubicBezTo>
                    <a:pt x="777850" y="727247"/>
                    <a:pt x="777325" y="683598"/>
                    <a:pt x="787400" y="723900"/>
                  </a:cubicBezTo>
                  <a:cubicBezTo>
                    <a:pt x="790018" y="734371"/>
                    <a:pt x="788508" y="746215"/>
                    <a:pt x="793750" y="755650"/>
                  </a:cubicBezTo>
                  <a:cubicBezTo>
                    <a:pt x="799565" y="766117"/>
                    <a:pt x="810683" y="772583"/>
                    <a:pt x="819150" y="781050"/>
                  </a:cubicBezTo>
                  <a:cubicBezTo>
                    <a:pt x="821267" y="789517"/>
                    <a:pt x="821170" y="798873"/>
                    <a:pt x="825500" y="806450"/>
                  </a:cubicBezTo>
                  <a:cubicBezTo>
                    <a:pt x="833022" y="819613"/>
                    <a:pt x="851461" y="830107"/>
                    <a:pt x="863600" y="838200"/>
                  </a:cubicBezTo>
                  <a:cubicBezTo>
                    <a:pt x="867833" y="844550"/>
                    <a:pt x="872887" y="850424"/>
                    <a:pt x="876300" y="857250"/>
                  </a:cubicBezTo>
                  <a:cubicBezTo>
                    <a:pt x="879293" y="863237"/>
                    <a:pt x="879399" y="870449"/>
                    <a:pt x="882650" y="876300"/>
                  </a:cubicBezTo>
                  <a:cubicBezTo>
                    <a:pt x="890063" y="889643"/>
                    <a:pt x="899583" y="901700"/>
                    <a:pt x="908050" y="914400"/>
                  </a:cubicBezTo>
                  <a:cubicBezTo>
                    <a:pt x="912283" y="920750"/>
                    <a:pt x="918337" y="926210"/>
                    <a:pt x="920750" y="933450"/>
                  </a:cubicBezTo>
                  <a:cubicBezTo>
                    <a:pt x="936711" y="981333"/>
                    <a:pt x="915181" y="922311"/>
                    <a:pt x="939800" y="971550"/>
                  </a:cubicBezTo>
                  <a:cubicBezTo>
                    <a:pt x="966090" y="1024130"/>
                    <a:pt x="922454" y="955055"/>
                    <a:pt x="958850" y="1009650"/>
                  </a:cubicBezTo>
                  <a:cubicBezTo>
                    <a:pt x="972598" y="1064643"/>
                    <a:pt x="955763" y="1005107"/>
                    <a:pt x="977900" y="1060450"/>
                  </a:cubicBezTo>
                  <a:cubicBezTo>
                    <a:pt x="982872" y="1072879"/>
                    <a:pt x="986367" y="1085850"/>
                    <a:pt x="990600" y="1098550"/>
                  </a:cubicBezTo>
                  <a:cubicBezTo>
                    <a:pt x="993360" y="1106829"/>
                    <a:pt x="993886" y="1115778"/>
                    <a:pt x="996950" y="1123950"/>
                  </a:cubicBezTo>
                  <a:cubicBezTo>
                    <a:pt x="1006882" y="1150436"/>
                    <a:pt x="1016378" y="1157759"/>
                    <a:pt x="1035050" y="1181100"/>
                  </a:cubicBezTo>
                  <a:cubicBezTo>
                    <a:pt x="1041655" y="1214124"/>
                    <a:pt x="1042334" y="1215745"/>
                    <a:pt x="1047750" y="1250950"/>
                  </a:cubicBezTo>
                  <a:cubicBezTo>
                    <a:pt x="1056089" y="1305153"/>
                    <a:pt x="1048901" y="1279802"/>
                    <a:pt x="1060450" y="1314450"/>
                  </a:cubicBezTo>
                  <a:cubicBezTo>
                    <a:pt x="1058333" y="1350433"/>
                    <a:pt x="1057687" y="1386533"/>
                    <a:pt x="1054100" y="1422400"/>
                  </a:cubicBezTo>
                  <a:cubicBezTo>
                    <a:pt x="1053434" y="1429060"/>
                    <a:pt x="1049589" y="1435014"/>
                    <a:pt x="1047750" y="1441450"/>
                  </a:cubicBezTo>
                  <a:cubicBezTo>
                    <a:pt x="1045352" y="1449841"/>
                    <a:pt x="1044838" y="1458828"/>
                    <a:pt x="1041400" y="1466850"/>
                  </a:cubicBezTo>
                  <a:cubicBezTo>
                    <a:pt x="1027526" y="1499223"/>
                    <a:pt x="1028700" y="1475062"/>
                    <a:pt x="1028700" y="1492250"/>
                  </a:cubicBezTo>
                  <a:lnTo>
                    <a:pt x="1028700" y="1492250"/>
                  </a:lnTo>
                </a:path>
              </a:pathLst>
            </a:custGeom>
            <a:ln w="79375">
              <a:solidFill>
                <a:srgbClr val="FFC000"/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Freeform 24"/>
            <p:cNvSpPr/>
            <p:nvPr/>
          </p:nvSpPr>
          <p:spPr>
            <a:xfrm rot="10410423">
              <a:off x="1621195" y="3256294"/>
              <a:ext cx="2859678" cy="189159"/>
            </a:xfrm>
            <a:custGeom>
              <a:avLst/>
              <a:gdLst>
                <a:gd name="connsiteX0" fmla="*/ 0 w 1935957"/>
                <a:gd name="connsiteY0" fmla="*/ 0 h 376185"/>
                <a:gd name="connsiteX1" fmla="*/ 616744 w 1935957"/>
                <a:gd name="connsiteY1" fmla="*/ 350044 h 376185"/>
                <a:gd name="connsiteX2" fmla="*/ 1935957 w 1935957"/>
                <a:gd name="connsiteY2" fmla="*/ 323850 h 376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35957" h="376185">
                  <a:moveTo>
                    <a:pt x="0" y="0"/>
                  </a:moveTo>
                  <a:cubicBezTo>
                    <a:pt x="147042" y="148034"/>
                    <a:pt x="294085" y="296069"/>
                    <a:pt x="616744" y="350044"/>
                  </a:cubicBezTo>
                  <a:cubicBezTo>
                    <a:pt x="939403" y="404019"/>
                    <a:pt x="1437680" y="363934"/>
                    <a:pt x="1935957" y="323850"/>
                  </a:cubicBezTo>
                </a:path>
              </a:pathLst>
            </a:custGeom>
            <a:ln w="57150">
              <a:solidFill>
                <a:srgbClr val="FFC000"/>
              </a:solidFill>
              <a:prstDash val="lgDash"/>
            </a:ln>
            <a:effectLst>
              <a:outerShdw blurRad="50800" dist="38100" dir="2700000" algn="tl" rotWithShape="0">
                <a:prstClr val="black">
                  <a:alpha val="81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 rot="10410423">
              <a:off x="4440002" y="3220657"/>
              <a:ext cx="144016" cy="144016"/>
            </a:xfrm>
            <a:prstGeom prst="ellipse">
              <a:avLst/>
            </a:prstGeom>
            <a:solidFill>
              <a:schemeClr val="tx1"/>
            </a:solidFill>
            <a:ln w="53975">
              <a:solidFill>
                <a:srgbClr val="FFC000"/>
              </a:solidFill>
            </a:ln>
            <a:effectLst>
              <a:outerShdw blurRad="50800" dist="38100" dir="2700000" algn="tl" rotWithShape="0">
                <a:prstClr val="black">
                  <a:alpha val="8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9512" y="3185100"/>
              <a:ext cx="1512168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solidFill>
                    <a:srgbClr val="FFC000"/>
                  </a:solidFill>
                </a:rPr>
                <a:t>Brain stem</a:t>
              </a:r>
            </a:p>
            <a:p>
              <a:r>
                <a:rPr lang="en-GB" sz="1400" dirty="0" smtClean="0">
                  <a:solidFill>
                    <a:srgbClr val="FFC000"/>
                  </a:solidFill>
                </a:rPr>
                <a:t>regulates heart rate, breathing, sleep cycles</a:t>
              </a:r>
            </a:p>
            <a:p>
              <a:r>
                <a:rPr lang="en-GB" sz="1400" dirty="0" smtClean="0">
                  <a:solidFill>
                    <a:srgbClr val="FFC000"/>
                  </a:solidFill>
                </a:rPr>
                <a:t>and emotions</a:t>
              </a:r>
              <a:endParaRPr lang="en-GB" sz="2400" dirty="0"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881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2" descr="\\BUFFALO\Data\Graphic Science\Projects\Smarter UK\Activity development\hot seat\neurone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508" y="188640"/>
            <a:ext cx="9721079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23997" y="6381328"/>
            <a:ext cx="9144000" cy="476672"/>
          </a:xfr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</p:spPr>
        <p:txBody>
          <a:bodyPr/>
          <a:lstStyle/>
          <a:p>
            <a:pPr algn="l"/>
            <a:endParaRPr lang="en-GB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107921"/>
            <a:ext cx="5245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FF00"/>
                </a:solidFill>
              </a:rPr>
              <a:t>the cells of the nervous system are called </a:t>
            </a:r>
            <a:r>
              <a:rPr lang="en-GB" sz="2400" dirty="0" smtClean="0">
                <a:solidFill>
                  <a:srgbClr val="FFFF00"/>
                </a:solidFill>
              </a:rPr>
              <a:t> </a:t>
            </a:r>
            <a:r>
              <a:rPr lang="en-GB" sz="3200" dirty="0" smtClean="0">
                <a:solidFill>
                  <a:srgbClr val="FFFF00"/>
                </a:solidFill>
              </a:rPr>
              <a:t>neurons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61569" y="3792235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cell body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059711" y="5733256"/>
            <a:ext cx="678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axon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146804" y="2708920"/>
            <a:ext cx="1513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myelin sheath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213459" y="2077502"/>
            <a:ext cx="1078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dendrites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161036" y="2001813"/>
            <a:ext cx="1534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nerve endings</a:t>
            </a:r>
            <a:endParaRPr lang="en-GB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67544" y="4427820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nucleus</a:t>
            </a:r>
            <a:endParaRPr lang="en-GB" sz="2800" dirty="0"/>
          </a:p>
        </p:txBody>
      </p:sp>
      <p:cxnSp>
        <p:nvCxnSpPr>
          <p:cNvPr id="3" name="Curved Connector 2"/>
          <p:cNvCxnSpPr/>
          <p:nvPr/>
        </p:nvCxnSpPr>
        <p:spPr>
          <a:xfrm flipV="1">
            <a:off x="6557999" y="2866638"/>
            <a:ext cx="1137303" cy="58306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>
            <a:off x="6168389" y="3051304"/>
            <a:ext cx="958261" cy="449704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6200000" flipH="1">
            <a:off x="5889035" y="3336100"/>
            <a:ext cx="864096" cy="473831"/>
          </a:xfrm>
          <a:prstGeom prst="curvedConnector3">
            <a:avLst>
              <a:gd name="adj1" fmla="val 4853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 flipH="1" flipV="1">
            <a:off x="5416018" y="4222684"/>
            <a:ext cx="2068834" cy="1352429"/>
          </a:xfrm>
          <a:prstGeom prst="curvedConnector3">
            <a:avLst>
              <a:gd name="adj1" fmla="val -1565"/>
            </a:avLst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8" idx="1"/>
          </p:cNvCxnSpPr>
          <p:nvPr/>
        </p:nvCxnSpPr>
        <p:spPr>
          <a:xfrm rot="10800000">
            <a:off x="2728981" y="4497339"/>
            <a:ext cx="2330731" cy="1435972"/>
          </a:xfrm>
          <a:prstGeom prst="curvedConnector3">
            <a:avLst>
              <a:gd name="adj1" fmla="val 111028"/>
            </a:avLst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Curved Connector 1041"/>
          <p:cNvCxnSpPr/>
          <p:nvPr/>
        </p:nvCxnSpPr>
        <p:spPr>
          <a:xfrm rot="10800000">
            <a:off x="3419872" y="1747556"/>
            <a:ext cx="515614" cy="329947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Curved Connector 1043"/>
          <p:cNvCxnSpPr/>
          <p:nvPr/>
        </p:nvCxnSpPr>
        <p:spPr>
          <a:xfrm rot="10800000" flipV="1">
            <a:off x="3491881" y="2262168"/>
            <a:ext cx="721579" cy="302736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Curved Connector 1045"/>
          <p:cNvCxnSpPr/>
          <p:nvPr/>
        </p:nvCxnSpPr>
        <p:spPr>
          <a:xfrm rot="5400000">
            <a:off x="3613240" y="2686264"/>
            <a:ext cx="1054174" cy="575314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Curved Connector 1047"/>
          <p:cNvCxnSpPr>
            <a:stCxn id="7" idx="1"/>
          </p:cNvCxnSpPr>
          <p:nvPr/>
        </p:nvCxnSpPr>
        <p:spPr>
          <a:xfrm rot="10800000">
            <a:off x="2339755" y="3356995"/>
            <a:ext cx="821815" cy="619907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Curved Connector 1049"/>
          <p:cNvCxnSpPr/>
          <p:nvPr/>
        </p:nvCxnSpPr>
        <p:spPr>
          <a:xfrm rot="5400000" flipH="1" flipV="1">
            <a:off x="869478" y="3387105"/>
            <a:ext cx="1356372" cy="864096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Curved Connector 1051"/>
          <p:cNvCxnSpPr>
            <a:stCxn id="11" idx="3"/>
          </p:cNvCxnSpPr>
          <p:nvPr/>
        </p:nvCxnSpPr>
        <p:spPr>
          <a:xfrm flipV="1">
            <a:off x="7695302" y="1665769"/>
            <a:ext cx="261074" cy="520710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557999" y="5922528"/>
            <a:ext cx="2400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s</a:t>
            </a:r>
            <a:r>
              <a:rPr lang="en-GB" sz="2000" dirty="0" smtClean="0"/>
              <a:t>tructure of a neuron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9614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ounded Rectangle 129"/>
          <p:cNvSpPr/>
          <p:nvPr/>
        </p:nvSpPr>
        <p:spPr>
          <a:xfrm rot="489413">
            <a:off x="3585622" y="1005241"/>
            <a:ext cx="1344099" cy="40219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sense organ</a:t>
            </a:r>
            <a:endParaRPr lang="en-GB" sz="1600" dirty="0"/>
          </a:p>
        </p:txBody>
      </p:sp>
      <p:sp>
        <p:nvSpPr>
          <p:cNvPr id="91" name="Rounded Rectangle 90"/>
          <p:cNvSpPr/>
          <p:nvPr/>
        </p:nvSpPr>
        <p:spPr>
          <a:xfrm rot="20737622">
            <a:off x="669016" y="4522460"/>
            <a:ext cx="1344099" cy="402193"/>
          </a:xfrm>
          <a:prstGeom prst="roundRect">
            <a:avLst>
              <a:gd name="adj" fmla="val 33922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muscle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727" y="116632"/>
            <a:ext cx="4345761" cy="711696"/>
          </a:xfrm>
        </p:spPr>
        <p:txBody>
          <a:bodyPr>
            <a:normAutofit/>
          </a:bodyPr>
          <a:lstStyle/>
          <a:p>
            <a:pPr algn="l"/>
            <a:r>
              <a:rPr lang="en-GB" sz="1600" dirty="0">
                <a:solidFill>
                  <a:srgbClr val="FFFF00"/>
                </a:solidFill>
              </a:rPr>
              <a:t>t</a:t>
            </a:r>
            <a:r>
              <a:rPr lang="en-GB" sz="1600" dirty="0" smtClean="0">
                <a:solidFill>
                  <a:srgbClr val="FFFF00"/>
                </a:solidFill>
              </a:rPr>
              <a:t>here are different </a:t>
            </a:r>
            <a:r>
              <a:rPr lang="en-GB" sz="3200" dirty="0" smtClean="0">
                <a:solidFill>
                  <a:srgbClr val="FFFF00"/>
                </a:solidFill>
              </a:rPr>
              <a:t>types</a:t>
            </a:r>
            <a:r>
              <a:rPr lang="en-GB" sz="1800" dirty="0" smtClean="0">
                <a:solidFill>
                  <a:srgbClr val="FFFF00"/>
                </a:solidFill>
              </a:rPr>
              <a:t> of </a:t>
            </a:r>
            <a:r>
              <a:rPr lang="en-GB" sz="3200" dirty="0" smtClean="0">
                <a:solidFill>
                  <a:srgbClr val="FFFF00"/>
                </a:solidFill>
              </a:rPr>
              <a:t>neuron</a:t>
            </a:r>
            <a:endParaRPr lang="en-GB" sz="3200" dirty="0">
              <a:solidFill>
                <a:srgbClr val="FFFF00"/>
              </a:solidFill>
            </a:endParaRPr>
          </a:p>
        </p:txBody>
      </p:sp>
      <p:pic>
        <p:nvPicPr>
          <p:cNvPr id="1027" name="Picture 3" descr="\\BUFFALO\Data\Graphic Science\Projects\Smarter UK\Activity development\hot seat\interneuro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248" y="1096302"/>
            <a:ext cx="1080120" cy="398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BUFFALO\Data\Graphic Science\Projects\Smarter UK\Activity development\hot seat\motor neur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02">
            <a:off x="314179" y="107451"/>
            <a:ext cx="2253378" cy="4603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\\BUFFALO\Data\Graphic Science\Projects\Smarter UK\Activity development\hot seat\sensory neuron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140713"/>
            <a:ext cx="1247679" cy="4232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23997" y="6381328"/>
            <a:ext cx="9144000" cy="476672"/>
          </a:xfr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</p:spPr>
        <p:txBody>
          <a:bodyPr/>
          <a:lstStyle/>
          <a:p>
            <a:pPr algn="l"/>
            <a:endParaRPr lang="en-GB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 rot="21386145">
            <a:off x="7959289" y="2721751"/>
            <a:ext cx="457200" cy="1427889"/>
          </a:xfrm>
          <a:custGeom>
            <a:avLst/>
            <a:gdLst>
              <a:gd name="connsiteX0" fmla="*/ 37322 w 457200"/>
              <a:gd name="connsiteY0" fmla="*/ 9331 h 1642188"/>
              <a:gd name="connsiteX1" fmla="*/ 186612 w 457200"/>
              <a:gd name="connsiteY1" fmla="*/ 102637 h 1642188"/>
              <a:gd name="connsiteX2" fmla="*/ 298579 w 457200"/>
              <a:gd name="connsiteY2" fmla="*/ 111967 h 1642188"/>
              <a:gd name="connsiteX3" fmla="*/ 457200 w 457200"/>
              <a:gd name="connsiteY3" fmla="*/ 0 h 1642188"/>
              <a:gd name="connsiteX4" fmla="*/ 223934 w 457200"/>
              <a:gd name="connsiteY4" fmla="*/ 1091682 h 1642188"/>
              <a:gd name="connsiteX5" fmla="*/ 373224 w 457200"/>
              <a:gd name="connsiteY5" fmla="*/ 1129004 h 1642188"/>
              <a:gd name="connsiteX6" fmla="*/ 177281 w 457200"/>
              <a:gd name="connsiteY6" fmla="*/ 1642188 h 1642188"/>
              <a:gd name="connsiteX7" fmla="*/ 0 w 457200"/>
              <a:gd name="connsiteY7" fmla="*/ 1091682 h 1642188"/>
              <a:gd name="connsiteX8" fmla="*/ 149290 w 457200"/>
              <a:gd name="connsiteY8" fmla="*/ 1073020 h 1642188"/>
              <a:gd name="connsiteX9" fmla="*/ 37322 w 457200"/>
              <a:gd name="connsiteY9" fmla="*/ 9331 h 1642188"/>
              <a:gd name="connsiteX0" fmla="*/ 37322 w 457200"/>
              <a:gd name="connsiteY0" fmla="*/ 9331 h 1642188"/>
              <a:gd name="connsiteX1" fmla="*/ 186612 w 457200"/>
              <a:gd name="connsiteY1" fmla="*/ 102637 h 1642188"/>
              <a:gd name="connsiteX2" fmla="*/ 298579 w 457200"/>
              <a:gd name="connsiteY2" fmla="*/ 111967 h 1642188"/>
              <a:gd name="connsiteX3" fmla="*/ 457200 w 457200"/>
              <a:gd name="connsiteY3" fmla="*/ 0 h 1642188"/>
              <a:gd name="connsiteX4" fmla="*/ 223934 w 457200"/>
              <a:gd name="connsiteY4" fmla="*/ 1091682 h 1642188"/>
              <a:gd name="connsiteX5" fmla="*/ 373224 w 457200"/>
              <a:gd name="connsiteY5" fmla="*/ 1129004 h 1642188"/>
              <a:gd name="connsiteX6" fmla="*/ 177281 w 457200"/>
              <a:gd name="connsiteY6" fmla="*/ 1642188 h 1642188"/>
              <a:gd name="connsiteX7" fmla="*/ 0 w 457200"/>
              <a:gd name="connsiteY7" fmla="*/ 1091682 h 1642188"/>
              <a:gd name="connsiteX8" fmla="*/ 149290 w 457200"/>
              <a:gd name="connsiteY8" fmla="*/ 1098420 h 1642188"/>
              <a:gd name="connsiteX9" fmla="*/ 37322 w 457200"/>
              <a:gd name="connsiteY9" fmla="*/ 9331 h 1642188"/>
              <a:gd name="connsiteX0" fmla="*/ 37322 w 457200"/>
              <a:gd name="connsiteY0" fmla="*/ 9331 h 1642188"/>
              <a:gd name="connsiteX1" fmla="*/ 186612 w 457200"/>
              <a:gd name="connsiteY1" fmla="*/ 102637 h 1642188"/>
              <a:gd name="connsiteX2" fmla="*/ 298579 w 457200"/>
              <a:gd name="connsiteY2" fmla="*/ 111967 h 1642188"/>
              <a:gd name="connsiteX3" fmla="*/ 457200 w 457200"/>
              <a:gd name="connsiteY3" fmla="*/ 0 h 1642188"/>
              <a:gd name="connsiteX4" fmla="*/ 220759 w 457200"/>
              <a:gd name="connsiteY4" fmla="*/ 1107557 h 1642188"/>
              <a:gd name="connsiteX5" fmla="*/ 373224 w 457200"/>
              <a:gd name="connsiteY5" fmla="*/ 1129004 h 1642188"/>
              <a:gd name="connsiteX6" fmla="*/ 177281 w 457200"/>
              <a:gd name="connsiteY6" fmla="*/ 1642188 h 1642188"/>
              <a:gd name="connsiteX7" fmla="*/ 0 w 457200"/>
              <a:gd name="connsiteY7" fmla="*/ 1091682 h 1642188"/>
              <a:gd name="connsiteX8" fmla="*/ 149290 w 457200"/>
              <a:gd name="connsiteY8" fmla="*/ 1098420 h 1642188"/>
              <a:gd name="connsiteX9" fmla="*/ 37322 w 457200"/>
              <a:gd name="connsiteY9" fmla="*/ 9331 h 1642188"/>
              <a:gd name="connsiteX0" fmla="*/ 37322 w 457200"/>
              <a:gd name="connsiteY0" fmla="*/ 9331 h 1642188"/>
              <a:gd name="connsiteX1" fmla="*/ 186612 w 457200"/>
              <a:gd name="connsiteY1" fmla="*/ 102637 h 1642188"/>
              <a:gd name="connsiteX2" fmla="*/ 292229 w 457200"/>
              <a:gd name="connsiteY2" fmla="*/ 131017 h 1642188"/>
              <a:gd name="connsiteX3" fmla="*/ 457200 w 457200"/>
              <a:gd name="connsiteY3" fmla="*/ 0 h 1642188"/>
              <a:gd name="connsiteX4" fmla="*/ 220759 w 457200"/>
              <a:gd name="connsiteY4" fmla="*/ 1107557 h 1642188"/>
              <a:gd name="connsiteX5" fmla="*/ 373224 w 457200"/>
              <a:gd name="connsiteY5" fmla="*/ 1129004 h 1642188"/>
              <a:gd name="connsiteX6" fmla="*/ 177281 w 457200"/>
              <a:gd name="connsiteY6" fmla="*/ 1642188 h 1642188"/>
              <a:gd name="connsiteX7" fmla="*/ 0 w 457200"/>
              <a:gd name="connsiteY7" fmla="*/ 1091682 h 1642188"/>
              <a:gd name="connsiteX8" fmla="*/ 149290 w 457200"/>
              <a:gd name="connsiteY8" fmla="*/ 1098420 h 1642188"/>
              <a:gd name="connsiteX9" fmla="*/ 37322 w 457200"/>
              <a:gd name="connsiteY9" fmla="*/ 9331 h 1642188"/>
              <a:gd name="connsiteX0" fmla="*/ 37322 w 457200"/>
              <a:gd name="connsiteY0" fmla="*/ 9331 h 1642188"/>
              <a:gd name="connsiteX1" fmla="*/ 186612 w 457200"/>
              <a:gd name="connsiteY1" fmla="*/ 102637 h 1642188"/>
              <a:gd name="connsiteX2" fmla="*/ 292229 w 457200"/>
              <a:gd name="connsiteY2" fmla="*/ 131017 h 1642188"/>
              <a:gd name="connsiteX3" fmla="*/ 457200 w 457200"/>
              <a:gd name="connsiteY3" fmla="*/ 0 h 1642188"/>
              <a:gd name="connsiteX4" fmla="*/ 220759 w 457200"/>
              <a:gd name="connsiteY4" fmla="*/ 1107557 h 1642188"/>
              <a:gd name="connsiteX5" fmla="*/ 373224 w 457200"/>
              <a:gd name="connsiteY5" fmla="*/ 1129004 h 1642188"/>
              <a:gd name="connsiteX6" fmla="*/ 177281 w 457200"/>
              <a:gd name="connsiteY6" fmla="*/ 1642188 h 1642188"/>
              <a:gd name="connsiteX7" fmla="*/ 0 w 457200"/>
              <a:gd name="connsiteY7" fmla="*/ 1091682 h 1642188"/>
              <a:gd name="connsiteX8" fmla="*/ 149290 w 457200"/>
              <a:gd name="connsiteY8" fmla="*/ 1098420 h 1642188"/>
              <a:gd name="connsiteX9" fmla="*/ 37322 w 457200"/>
              <a:gd name="connsiteY9" fmla="*/ 9331 h 1642188"/>
              <a:gd name="connsiteX0" fmla="*/ 37322 w 457200"/>
              <a:gd name="connsiteY0" fmla="*/ 9331 h 1642188"/>
              <a:gd name="connsiteX1" fmla="*/ 186612 w 457200"/>
              <a:gd name="connsiteY1" fmla="*/ 102637 h 1642188"/>
              <a:gd name="connsiteX2" fmla="*/ 333504 w 457200"/>
              <a:gd name="connsiteY2" fmla="*/ 102442 h 1642188"/>
              <a:gd name="connsiteX3" fmla="*/ 457200 w 457200"/>
              <a:gd name="connsiteY3" fmla="*/ 0 h 1642188"/>
              <a:gd name="connsiteX4" fmla="*/ 220759 w 457200"/>
              <a:gd name="connsiteY4" fmla="*/ 1107557 h 1642188"/>
              <a:gd name="connsiteX5" fmla="*/ 373224 w 457200"/>
              <a:gd name="connsiteY5" fmla="*/ 1129004 h 1642188"/>
              <a:gd name="connsiteX6" fmla="*/ 177281 w 457200"/>
              <a:gd name="connsiteY6" fmla="*/ 1642188 h 1642188"/>
              <a:gd name="connsiteX7" fmla="*/ 0 w 457200"/>
              <a:gd name="connsiteY7" fmla="*/ 1091682 h 1642188"/>
              <a:gd name="connsiteX8" fmla="*/ 149290 w 457200"/>
              <a:gd name="connsiteY8" fmla="*/ 1098420 h 1642188"/>
              <a:gd name="connsiteX9" fmla="*/ 37322 w 457200"/>
              <a:gd name="connsiteY9" fmla="*/ 9331 h 1642188"/>
              <a:gd name="connsiteX0" fmla="*/ 37322 w 457200"/>
              <a:gd name="connsiteY0" fmla="*/ 9331 h 1642188"/>
              <a:gd name="connsiteX1" fmla="*/ 186612 w 457200"/>
              <a:gd name="connsiteY1" fmla="*/ 102637 h 1642188"/>
              <a:gd name="connsiteX2" fmla="*/ 333504 w 457200"/>
              <a:gd name="connsiteY2" fmla="*/ 102442 h 1642188"/>
              <a:gd name="connsiteX3" fmla="*/ 457200 w 457200"/>
              <a:gd name="connsiteY3" fmla="*/ 0 h 1642188"/>
              <a:gd name="connsiteX4" fmla="*/ 220759 w 457200"/>
              <a:gd name="connsiteY4" fmla="*/ 1107557 h 1642188"/>
              <a:gd name="connsiteX5" fmla="*/ 373224 w 457200"/>
              <a:gd name="connsiteY5" fmla="*/ 1129004 h 1642188"/>
              <a:gd name="connsiteX6" fmla="*/ 177281 w 457200"/>
              <a:gd name="connsiteY6" fmla="*/ 1642188 h 1642188"/>
              <a:gd name="connsiteX7" fmla="*/ 0 w 457200"/>
              <a:gd name="connsiteY7" fmla="*/ 1091682 h 1642188"/>
              <a:gd name="connsiteX8" fmla="*/ 149290 w 457200"/>
              <a:gd name="connsiteY8" fmla="*/ 1098420 h 1642188"/>
              <a:gd name="connsiteX9" fmla="*/ 37322 w 457200"/>
              <a:gd name="connsiteY9" fmla="*/ 9331 h 164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7200" h="1642188">
                <a:moveTo>
                  <a:pt x="37322" y="9331"/>
                </a:moveTo>
                <a:lnTo>
                  <a:pt x="186612" y="102637"/>
                </a:lnTo>
                <a:cubicBezTo>
                  <a:pt x="254461" y="154272"/>
                  <a:pt x="283698" y="127842"/>
                  <a:pt x="333504" y="102442"/>
                </a:cubicBezTo>
                <a:lnTo>
                  <a:pt x="457200" y="0"/>
                </a:lnTo>
                <a:lnTo>
                  <a:pt x="220759" y="1107557"/>
                </a:lnTo>
                <a:lnTo>
                  <a:pt x="373224" y="1129004"/>
                </a:lnTo>
                <a:lnTo>
                  <a:pt x="177281" y="1642188"/>
                </a:lnTo>
                <a:lnTo>
                  <a:pt x="0" y="1091682"/>
                </a:lnTo>
                <a:lnTo>
                  <a:pt x="149290" y="1098420"/>
                </a:lnTo>
                <a:lnTo>
                  <a:pt x="37322" y="9331"/>
                </a:lnTo>
                <a:close/>
              </a:path>
            </a:pathLst>
          </a:cu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059832" y="5445224"/>
            <a:ext cx="1979240" cy="40011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rgbClr val="FFC000"/>
                </a:solidFill>
              </a:rPr>
              <a:t>sensory neuron</a:t>
            </a:r>
            <a:endParaRPr lang="en-GB" sz="2000" dirty="0">
              <a:solidFill>
                <a:srgbClr val="FFC000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23528" y="5477162"/>
            <a:ext cx="1924843" cy="40011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rgbClr val="FFC000"/>
                </a:solidFill>
              </a:rPr>
              <a:t>motor neuron</a:t>
            </a:r>
            <a:endParaRPr lang="en-GB" sz="2000" dirty="0">
              <a:solidFill>
                <a:srgbClr val="FFC000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814204" y="5445224"/>
            <a:ext cx="1872208" cy="40011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rgbClr val="FFC000"/>
                </a:solidFill>
              </a:rPr>
              <a:t>relay neuron</a:t>
            </a:r>
            <a:endParaRPr lang="en-GB" sz="2000" dirty="0">
              <a:solidFill>
                <a:srgbClr val="FFC000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7596336" y="1844824"/>
            <a:ext cx="1080120" cy="101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/>
              <a:t>direction of electrical signal</a:t>
            </a:r>
            <a:endParaRPr lang="en-GB" sz="1400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79511" y="5789168"/>
            <a:ext cx="2393389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/>
              <a:t>sends signals to your muscles to tell them to move</a:t>
            </a:r>
            <a:endParaRPr lang="en-GB" sz="1400" dirty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3059832" y="5733256"/>
            <a:ext cx="1861831" cy="52322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/>
              <a:t>sends signals from your sense organs</a:t>
            </a:r>
            <a:endParaRPr lang="en-GB" sz="1400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814204" y="5714092"/>
            <a:ext cx="1944216" cy="52322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/>
              <a:t>connects neurons to other neurones</a:t>
            </a:r>
            <a:endParaRPr lang="en-GB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96762" y="2432833"/>
            <a:ext cx="1460909" cy="9241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49679" y="2306418"/>
            <a:ext cx="3575771" cy="5884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1403649" y="1412778"/>
            <a:ext cx="938292" cy="79208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555737" y="1713439"/>
            <a:ext cx="654511" cy="27540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4495647" y="1628800"/>
            <a:ext cx="229288" cy="3006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Straight Arrow Connector 1024"/>
          <p:cNvCxnSpPr/>
          <p:nvPr/>
        </p:nvCxnSpPr>
        <p:spPr>
          <a:xfrm flipH="1" flipV="1">
            <a:off x="2233743" y="1340768"/>
            <a:ext cx="2349887" cy="74534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Straight Arrow Connector 1031"/>
          <p:cNvCxnSpPr/>
          <p:nvPr/>
        </p:nvCxnSpPr>
        <p:spPr>
          <a:xfrm flipV="1">
            <a:off x="5094058" y="3789040"/>
            <a:ext cx="1631392" cy="34349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Straight Arrow Connector 1033"/>
          <p:cNvCxnSpPr/>
          <p:nvPr/>
        </p:nvCxnSpPr>
        <p:spPr>
          <a:xfrm flipH="1" flipV="1">
            <a:off x="3968967" y="3717032"/>
            <a:ext cx="815008" cy="38013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Straight Arrow Connector 1035"/>
          <p:cNvCxnSpPr>
            <a:stCxn id="105" idx="1"/>
          </p:cNvCxnSpPr>
          <p:nvPr/>
        </p:nvCxnSpPr>
        <p:spPr>
          <a:xfrm flipH="1" flipV="1">
            <a:off x="1205821" y="4070522"/>
            <a:ext cx="3438187" cy="19731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Straight Arrow Connector 1037"/>
          <p:cNvCxnSpPr/>
          <p:nvPr/>
        </p:nvCxnSpPr>
        <p:spPr>
          <a:xfrm>
            <a:off x="2834011" y="3508449"/>
            <a:ext cx="945901" cy="2880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Straight Arrow Connector 1039"/>
          <p:cNvCxnSpPr/>
          <p:nvPr/>
        </p:nvCxnSpPr>
        <p:spPr>
          <a:xfrm flipH="1">
            <a:off x="1499557" y="3508449"/>
            <a:ext cx="734186" cy="21853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itle 1"/>
          <p:cNvSpPr txBox="1">
            <a:spLocks/>
          </p:cNvSpPr>
          <p:nvPr/>
        </p:nvSpPr>
        <p:spPr>
          <a:xfrm>
            <a:off x="4608004" y="1916832"/>
            <a:ext cx="972108" cy="3385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/>
              <a:t>dendrites</a:t>
            </a:r>
            <a:endParaRPr lang="en-GB" sz="1600" dirty="0"/>
          </a:p>
        </p:txBody>
      </p:sp>
      <p:sp>
        <p:nvSpPr>
          <p:cNvPr id="86" name="Title 1"/>
          <p:cNvSpPr txBox="1">
            <a:spLocks/>
          </p:cNvSpPr>
          <p:nvPr/>
        </p:nvSpPr>
        <p:spPr>
          <a:xfrm>
            <a:off x="2256869" y="2107595"/>
            <a:ext cx="972108" cy="3385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/>
              <a:t>c</a:t>
            </a:r>
            <a:r>
              <a:rPr lang="en-GB" sz="1600" dirty="0" smtClean="0"/>
              <a:t>ell body</a:t>
            </a:r>
            <a:endParaRPr lang="en-GB" sz="1600" dirty="0"/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4644008" y="4098558"/>
            <a:ext cx="619119" cy="3385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/>
              <a:t>axon</a:t>
            </a:r>
            <a:endParaRPr lang="en-GB" sz="1600" dirty="0"/>
          </a:p>
        </p:txBody>
      </p:sp>
      <p:sp>
        <p:nvSpPr>
          <p:cNvPr id="110" name="Title 1"/>
          <p:cNvSpPr txBox="1">
            <a:spLocks/>
          </p:cNvSpPr>
          <p:nvPr/>
        </p:nvSpPr>
        <p:spPr>
          <a:xfrm>
            <a:off x="2185939" y="3211706"/>
            <a:ext cx="773923" cy="58477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600" dirty="0" smtClean="0"/>
              <a:t>myelin sheath</a:t>
            </a:r>
            <a:endParaRPr lang="en-GB" sz="1600" dirty="0"/>
          </a:p>
        </p:txBody>
      </p:sp>
      <p:cxnSp>
        <p:nvCxnSpPr>
          <p:cNvPr id="111" name="Straight Arrow Connector 110"/>
          <p:cNvCxnSpPr/>
          <p:nvPr/>
        </p:nvCxnSpPr>
        <p:spPr>
          <a:xfrm flipV="1">
            <a:off x="3123742" y="4653136"/>
            <a:ext cx="3320466" cy="3453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itle 1"/>
          <p:cNvSpPr txBox="1">
            <a:spLocks/>
          </p:cNvSpPr>
          <p:nvPr/>
        </p:nvSpPr>
        <p:spPr>
          <a:xfrm>
            <a:off x="2379162" y="4869160"/>
            <a:ext cx="885624" cy="58477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 smtClean="0"/>
              <a:t>nerve endings</a:t>
            </a:r>
            <a:endParaRPr lang="en-GB" sz="1600" dirty="0"/>
          </a:p>
        </p:txBody>
      </p:sp>
      <p:cxnSp>
        <p:nvCxnSpPr>
          <p:cNvPr id="99" name="Elbow Connector 98"/>
          <p:cNvCxnSpPr>
            <a:stCxn id="105" idx="0"/>
          </p:cNvCxnSpPr>
          <p:nvPr/>
        </p:nvCxnSpPr>
        <p:spPr>
          <a:xfrm rot="16200000" flipV="1">
            <a:off x="3775547" y="2920537"/>
            <a:ext cx="1389638" cy="966404"/>
          </a:xfrm>
          <a:prstGeom prst="bentConnector3">
            <a:avLst>
              <a:gd name="adj1" fmla="val 99961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1547664" y="4509120"/>
            <a:ext cx="911900" cy="5040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3171966" y="5127683"/>
            <a:ext cx="541752" cy="338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13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 descr="\\BUFFALO\Data\Graphic Science\Projects\Smarter UK\Activity development\hot seat\neurone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9721079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23997" y="6381328"/>
            <a:ext cx="9144000" cy="476672"/>
          </a:xfr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</p:spPr>
        <p:txBody>
          <a:bodyPr/>
          <a:lstStyle/>
          <a:p>
            <a:pPr algn="l"/>
            <a:endParaRPr lang="en-GB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34830" y="44624"/>
            <a:ext cx="5385642" cy="829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GB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neurones</a:t>
            </a:r>
            <a:r>
              <a:rPr lang="en-GB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communicate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each other using a mixture</a:t>
            </a:r>
            <a:r>
              <a:rPr lang="en-GB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GB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electrical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signals</a:t>
            </a:r>
            <a:endParaRPr lang="en-GB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61569" y="3360187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cell body</a:t>
            </a:r>
            <a:endParaRPr lang="en-GB" sz="28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59711" y="5301208"/>
            <a:ext cx="678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axon</a:t>
            </a:r>
            <a:endParaRPr lang="en-GB" sz="32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6804" y="2276872"/>
            <a:ext cx="1513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myelin sheath</a:t>
            </a:r>
            <a:endParaRPr lang="en-GB" sz="28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3459" y="1645454"/>
            <a:ext cx="1078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dendrites</a:t>
            </a:r>
            <a:endParaRPr lang="en-GB" sz="28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61036" y="1569765"/>
            <a:ext cx="1534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nerve endings</a:t>
            </a:r>
            <a:endParaRPr lang="en-GB" sz="28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3995772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nucleus</a:t>
            </a:r>
            <a:endParaRPr lang="en-GB" sz="28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" name="Curved Connector 2"/>
          <p:cNvCxnSpPr/>
          <p:nvPr/>
        </p:nvCxnSpPr>
        <p:spPr>
          <a:xfrm flipV="1">
            <a:off x="6557999" y="2434590"/>
            <a:ext cx="1137303" cy="58306"/>
          </a:xfrm>
          <a:prstGeom prst="curvedConnector3">
            <a:avLst/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>
            <a:off x="6168389" y="2619256"/>
            <a:ext cx="958261" cy="449704"/>
          </a:xfrm>
          <a:prstGeom prst="curvedConnector3">
            <a:avLst/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6200000" flipH="1">
            <a:off x="5889035" y="2904052"/>
            <a:ext cx="864096" cy="473831"/>
          </a:xfrm>
          <a:prstGeom prst="curvedConnector3">
            <a:avLst>
              <a:gd name="adj1" fmla="val 48531"/>
            </a:avLst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Curved Connector 1041"/>
          <p:cNvCxnSpPr/>
          <p:nvPr/>
        </p:nvCxnSpPr>
        <p:spPr>
          <a:xfrm rot="10800000">
            <a:off x="3419872" y="1315508"/>
            <a:ext cx="515614" cy="329947"/>
          </a:xfrm>
          <a:prstGeom prst="curvedConnector3">
            <a:avLst/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Curved Connector 1043"/>
          <p:cNvCxnSpPr/>
          <p:nvPr/>
        </p:nvCxnSpPr>
        <p:spPr>
          <a:xfrm rot="10800000" flipV="1">
            <a:off x="3491881" y="1830120"/>
            <a:ext cx="721579" cy="302736"/>
          </a:xfrm>
          <a:prstGeom prst="curvedConnector3">
            <a:avLst/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Curved Connector 1045"/>
          <p:cNvCxnSpPr/>
          <p:nvPr/>
        </p:nvCxnSpPr>
        <p:spPr>
          <a:xfrm rot="5400000">
            <a:off x="3613240" y="2254216"/>
            <a:ext cx="1054174" cy="575314"/>
          </a:xfrm>
          <a:prstGeom prst="curvedConnector3">
            <a:avLst/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Curved Connector 1047"/>
          <p:cNvCxnSpPr>
            <a:stCxn id="7" idx="1"/>
          </p:cNvCxnSpPr>
          <p:nvPr/>
        </p:nvCxnSpPr>
        <p:spPr>
          <a:xfrm rot="10800000">
            <a:off x="2339755" y="2924947"/>
            <a:ext cx="821815" cy="619907"/>
          </a:xfrm>
          <a:prstGeom prst="curvedConnector3">
            <a:avLst/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Curved Connector 1049"/>
          <p:cNvCxnSpPr/>
          <p:nvPr/>
        </p:nvCxnSpPr>
        <p:spPr>
          <a:xfrm rot="5400000" flipH="1" flipV="1">
            <a:off x="869478" y="2955057"/>
            <a:ext cx="1356372" cy="864096"/>
          </a:xfrm>
          <a:prstGeom prst="curvedConnector3">
            <a:avLst/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Curved Connector 1051"/>
          <p:cNvCxnSpPr>
            <a:stCxn id="11" idx="3"/>
          </p:cNvCxnSpPr>
          <p:nvPr/>
        </p:nvCxnSpPr>
        <p:spPr>
          <a:xfrm flipV="1">
            <a:off x="7695302" y="1233721"/>
            <a:ext cx="261074" cy="520710"/>
          </a:xfrm>
          <a:prstGeom prst="curvedConnector2">
            <a:avLst/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2260600" y="1644650"/>
            <a:ext cx="6108700" cy="3090342"/>
          </a:xfrm>
          <a:custGeom>
            <a:avLst/>
            <a:gdLst>
              <a:gd name="connsiteX0" fmla="*/ 0 w 6070600"/>
              <a:gd name="connsiteY0" fmla="*/ 1778000 h 3101931"/>
              <a:gd name="connsiteX1" fmla="*/ 361950 w 6070600"/>
              <a:gd name="connsiteY1" fmla="*/ 2381250 h 3101931"/>
              <a:gd name="connsiteX2" fmla="*/ 1111250 w 6070600"/>
              <a:gd name="connsiteY2" fmla="*/ 2794000 h 3101931"/>
              <a:gd name="connsiteX3" fmla="*/ 1905000 w 6070600"/>
              <a:gd name="connsiteY3" fmla="*/ 3092450 h 3101931"/>
              <a:gd name="connsiteX4" fmla="*/ 2622550 w 6070600"/>
              <a:gd name="connsiteY4" fmla="*/ 3003550 h 3101931"/>
              <a:gd name="connsiteX5" fmla="*/ 3441700 w 6070600"/>
              <a:gd name="connsiteY5" fmla="*/ 2762250 h 3101931"/>
              <a:gd name="connsiteX6" fmla="*/ 4032250 w 6070600"/>
              <a:gd name="connsiteY6" fmla="*/ 2489200 h 3101931"/>
              <a:gd name="connsiteX7" fmla="*/ 4718050 w 6070600"/>
              <a:gd name="connsiteY7" fmla="*/ 1949450 h 3101931"/>
              <a:gd name="connsiteX8" fmla="*/ 5308600 w 6070600"/>
              <a:gd name="connsiteY8" fmla="*/ 1422400 h 3101931"/>
              <a:gd name="connsiteX9" fmla="*/ 5588000 w 6070600"/>
              <a:gd name="connsiteY9" fmla="*/ 1111250 h 3101931"/>
              <a:gd name="connsiteX10" fmla="*/ 5816600 w 6070600"/>
              <a:gd name="connsiteY10" fmla="*/ 736600 h 3101931"/>
              <a:gd name="connsiteX11" fmla="*/ 6070600 w 6070600"/>
              <a:gd name="connsiteY11" fmla="*/ 0 h 3101931"/>
              <a:gd name="connsiteX0" fmla="*/ 0 w 6070600"/>
              <a:gd name="connsiteY0" fmla="*/ 1778000 h 3101931"/>
              <a:gd name="connsiteX1" fmla="*/ 361950 w 6070600"/>
              <a:gd name="connsiteY1" fmla="*/ 2381250 h 3101931"/>
              <a:gd name="connsiteX2" fmla="*/ 1111250 w 6070600"/>
              <a:gd name="connsiteY2" fmla="*/ 2794000 h 3101931"/>
              <a:gd name="connsiteX3" fmla="*/ 1905000 w 6070600"/>
              <a:gd name="connsiteY3" fmla="*/ 3092450 h 3101931"/>
              <a:gd name="connsiteX4" fmla="*/ 2622550 w 6070600"/>
              <a:gd name="connsiteY4" fmla="*/ 3003550 h 3101931"/>
              <a:gd name="connsiteX5" fmla="*/ 3441700 w 6070600"/>
              <a:gd name="connsiteY5" fmla="*/ 2762250 h 3101931"/>
              <a:gd name="connsiteX6" fmla="*/ 4044950 w 6070600"/>
              <a:gd name="connsiteY6" fmla="*/ 2451100 h 3101931"/>
              <a:gd name="connsiteX7" fmla="*/ 4718050 w 6070600"/>
              <a:gd name="connsiteY7" fmla="*/ 1949450 h 3101931"/>
              <a:gd name="connsiteX8" fmla="*/ 5308600 w 6070600"/>
              <a:gd name="connsiteY8" fmla="*/ 1422400 h 3101931"/>
              <a:gd name="connsiteX9" fmla="*/ 5588000 w 6070600"/>
              <a:gd name="connsiteY9" fmla="*/ 1111250 h 3101931"/>
              <a:gd name="connsiteX10" fmla="*/ 5816600 w 6070600"/>
              <a:gd name="connsiteY10" fmla="*/ 736600 h 3101931"/>
              <a:gd name="connsiteX11" fmla="*/ 6070600 w 6070600"/>
              <a:gd name="connsiteY11" fmla="*/ 0 h 3101931"/>
              <a:gd name="connsiteX0" fmla="*/ 0 w 6070600"/>
              <a:gd name="connsiteY0" fmla="*/ 1778000 h 3101931"/>
              <a:gd name="connsiteX1" fmla="*/ 361950 w 6070600"/>
              <a:gd name="connsiteY1" fmla="*/ 2381250 h 3101931"/>
              <a:gd name="connsiteX2" fmla="*/ 1111250 w 6070600"/>
              <a:gd name="connsiteY2" fmla="*/ 2794000 h 3101931"/>
              <a:gd name="connsiteX3" fmla="*/ 1905000 w 6070600"/>
              <a:gd name="connsiteY3" fmla="*/ 3092450 h 3101931"/>
              <a:gd name="connsiteX4" fmla="*/ 2622550 w 6070600"/>
              <a:gd name="connsiteY4" fmla="*/ 3003550 h 3101931"/>
              <a:gd name="connsiteX5" fmla="*/ 3441700 w 6070600"/>
              <a:gd name="connsiteY5" fmla="*/ 2762250 h 3101931"/>
              <a:gd name="connsiteX6" fmla="*/ 4051300 w 6070600"/>
              <a:gd name="connsiteY6" fmla="*/ 2463800 h 3101931"/>
              <a:gd name="connsiteX7" fmla="*/ 4718050 w 6070600"/>
              <a:gd name="connsiteY7" fmla="*/ 1949450 h 3101931"/>
              <a:gd name="connsiteX8" fmla="*/ 5308600 w 6070600"/>
              <a:gd name="connsiteY8" fmla="*/ 1422400 h 3101931"/>
              <a:gd name="connsiteX9" fmla="*/ 5588000 w 6070600"/>
              <a:gd name="connsiteY9" fmla="*/ 1111250 h 3101931"/>
              <a:gd name="connsiteX10" fmla="*/ 5816600 w 6070600"/>
              <a:gd name="connsiteY10" fmla="*/ 736600 h 3101931"/>
              <a:gd name="connsiteX11" fmla="*/ 6070600 w 6070600"/>
              <a:gd name="connsiteY11" fmla="*/ 0 h 3101931"/>
              <a:gd name="connsiteX0" fmla="*/ 0 w 6070600"/>
              <a:gd name="connsiteY0" fmla="*/ 1778000 h 3084646"/>
              <a:gd name="connsiteX1" fmla="*/ 361950 w 6070600"/>
              <a:gd name="connsiteY1" fmla="*/ 2381250 h 3084646"/>
              <a:gd name="connsiteX2" fmla="*/ 1111250 w 6070600"/>
              <a:gd name="connsiteY2" fmla="*/ 2794000 h 3084646"/>
              <a:gd name="connsiteX3" fmla="*/ 1892300 w 6070600"/>
              <a:gd name="connsiteY3" fmla="*/ 3073400 h 3084646"/>
              <a:gd name="connsiteX4" fmla="*/ 2622550 w 6070600"/>
              <a:gd name="connsiteY4" fmla="*/ 3003550 h 3084646"/>
              <a:gd name="connsiteX5" fmla="*/ 3441700 w 6070600"/>
              <a:gd name="connsiteY5" fmla="*/ 2762250 h 3084646"/>
              <a:gd name="connsiteX6" fmla="*/ 4051300 w 6070600"/>
              <a:gd name="connsiteY6" fmla="*/ 2463800 h 3084646"/>
              <a:gd name="connsiteX7" fmla="*/ 4718050 w 6070600"/>
              <a:gd name="connsiteY7" fmla="*/ 1949450 h 3084646"/>
              <a:gd name="connsiteX8" fmla="*/ 5308600 w 6070600"/>
              <a:gd name="connsiteY8" fmla="*/ 1422400 h 3084646"/>
              <a:gd name="connsiteX9" fmla="*/ 5588000 w 6070600"/>
              <a:gd name="connsiteY9" fmla="*/ 1111250 h 3084646"/>
              <a:gd name="connsiteX10" fmla="*/ 5816600 w 6070600"/>
              <a:gd name="connsiteY10" fmla="*/ 736600 h 3084646"/>
              <a:gd name="connsiteX11" fmla="*/ 6070600 w 6070600"/>
              <a:gd name="connsiteY11" fmla="*/ 0 h 3084646"/>
              <a:gd name="connsiteX0" fmla="*/ 0 w 6070600"/>
              <a:gd name="connsiteY0" fmla="*/ 1778000 h 3084646"/>
              <a:gd name="connsiteX1" fmla="*/ 368300 w 6070600"/>
              <a:gd name="connsiteY1" fmla="*/ 2362200 h 3084646"/>
              <a:gd name="connsiteX2" fmla="*/ 1111250 w 6070600"/>
              <a:gd name="connsiteY2" fmla="*/ 2794000 h 3084646"/>
              <a:gd name="connsiteX3" fmla="*/ 1892300 w 6070600"/>
              <a:gd name="connsiteY3" fmla="*/ 3073400 h 3084646"/>
              <a:gd name="connsiteX4" fmla="*/ 2622550 w 6070600"/>
              <a:gd name="connsiteY4" fmla="*/ 3003550 h 3084646"/>
              <a:gd name="connsiteX5" fmla="*/ 3441700 w 6070600"/>
              <a:gd name="connsiteY5" fmla="*/ 2762250 h 3084646"/>
              <a:gd name="connsiteX6" fmla="*/ 4051300 w 6070600"/>
              <a:gd name="connsiteY6" fmla="*/ 2463800 h 3084646"/>
              <a:gd name="connsiteX7" fmla="*/ 4718050 w 6070600"/>
              <a:gd name="connsiteY7" fmla="*/ 1949450 h 3084646"/>
              <a:gd name="connsiteX8" fmla="*/ 5308600 w 6070600"/>
              <a:gd name="connsiteY8" fmla="*/ 1422400 h 3084646"/>
              <a:gd name="connsiteX9" fmla="*/ 5588000 w 6070600"/>
              <a:gd name="connsiteY9" fmla="*/ 1111250 h 3084646"/>
              <a:gd name="connsiteX10" fmla="*/ 5816600 w 6070600"/>
              <a:gd name="connsiteY10" fmla="*/ 736600 h 3084646"/>
              <a:gd name="connsiteX11" fmla="*/ 6070600 w 6070600"/>
              <a:gd name="connsiteY11" fmla="*/ 0 h 3084646"/>
              <a:gd name="connsiteX0" fmla="*/ 0 w 6070600"/>
              <a:gd name="connsiteY0" fmla="*/ 1778000 h 3084646"/>
              <a:gd name="connsiteX1" fmla="*/ 342900 w 6070600"/>
              <a:gd name="connsiteY1" fmla="*/ 2362200 h 3084646"/>
              <a:gd name="connsiteX2" fmla="*/ 1111250 w 6070600"/>
              <a:gd name="connsiteY2" fmla="*/ 2794000 h 3084646"/>
              <a:gd name="connsiteX3" fmla="*/ 1892300 w 6070600"/>
              <a:gd name="connsiteY3" fmla="*/ 3073400 h 3084646"/>
              <a:gd name="connsiteX4" fmla="*/ 2622550 w 6070600"/>
              <a:gd name="connsiteY4" fmla="*/ 3003550 h 3084646"/>
              <a:gd name="connsiteX5" fmla="*/ 3441700 w 6070600"/>
              <a:gd name="connsiteY5" fmla="*/ 2762250 h 3084646"/>
              <a:gd name="connsiteX6" fmla="*/ 4051300 w 6070600"/>
              <a:gd name="connsiteY6" fmla="*/ 2463800 h 3084646"/>
              <a:gd name="connsiteX7" fmla="*/ 4718050 w 6070600"/>
              <a:gd name="connsiteY7" fmla="*/ 1949450 h 3084646"/>
              <a:gd name="connsiteX8" fmla="*/ 5308600 w 6070600"/>
              <a:gd name="connsiteY8" fmla="*/ 1422400 h 3084646"/>
              <a:gd name="connsiteX9" fmla="*/ 5588000 w 6070600"/>
              <a:gd name="connsiteY9" fmla="*/ 1111250 h 3084646"/>
              <a:gd name="connsiteX10" fmla="*/ 5816600 w 6070600"/>
              <a:gd name="connsiteY10" fmla="*/ 736600 h 3084646"/>
              <a:gd name="connsiteX11" fmla="*/ 6070600 w 6070600"/>
              <a:gd name="connsiteY11" fmla="*/ 0 h 3084646"/>
              <a:gd name="connsiteX0" fmla="*/ 0 w 6108700"/>
              <a:gd name="connsiteY0" fmla="*/ 1752600 h 3084646"/>
              <a:gd name="connsiteX1" fmla="*/ 381000 w 6108700"/>
              <a:gd name="connsiteY1" fmla="*/ 2362200 h 3084646"/>
              <a:gd name="connsiteX2" fmla="*/ 1149350 w 6108700"/>
              <a:gd name="connsiteY2" fmla="*/ 2794000 h 3084646"/>
              <a:gd name="connsiteX3" fmla="*/ 1930400 w 6108700"/>
              <a:gd name="connsiteY3" fmla="*/ 3073400 h 3084646"/>
              <a:gd name="connsiteX4" fmla="*/ 2660650 w 6108700"/>
              <a:gd name="connsiteY4" fmla="*/ 3003550 h 3084646"/>
              <a:gd name="connsiteX5" fmla="*/ 3479800 w 6108700"/>
              <a:gd name="connsiteY5" fmla="*/ 2762250 h 3084646"/>
              <a:gd name="connsiteX6" fmla="*/ 4089400 w 6108700"/>
              <a:gd name="connsiteY6" fmla="*/ 2463800 h 3084646"/>
              <a:gd name="connsiteX7" fmla="*/ 4756150 w 6108700"/>
              <a:gd name="connsiteY7" fmla="*/ 1949450 h 3084646"/>
              <a:gd name="connsiteX8" fmla="*/ 5346700 w 6108700"/>
              <a:gd name="connsiteY8" fmla="*/ 1422400 h 3084646"/>
              <a:gd name="connsiteX9" fmla="*/ 5626100 w 6108700"/>
              <a:gd name="connsiteY9" fmla="*/ 1111250 h 3084646"/>
              <a:gd name="connsiteX10" fmla="*/ 5854700 w 6108700"/>
              <a:gd name="connsiteY10" fmla="*/ 736600 h 3084646"/>
              <a:gd name="connsiteX11" fmla="*/ 6108700 w 6108700"/>
              <a:gd name="connsiteY11" fmla="*/ 0 h 3084646"/>
              <a:gd name="connsiteX0" fmla="*/ 0 w 6108700"/>
              <a:gd name="connsiteY0" fmla="*/ 1752600 h 3090342"/>
              <a:gd name="connsiteX1" fmla="*/ 381000 w 6108700"/>
              <a:gd name="connsiteY1" fmla="*/ 2362200 h 3090342"/>
              <a:gd name="connsiteX2" fmla="*/ 1149350 w 6108700"/>
              <a:gd name="connsiteY2" fmla="*/ 2794000 h 3090342"/>
              <a:gd name="connsiteX3" fmla="*/ 1930400 w 6108700"/>
              <a:gd name="connsiteY3" fmla="*/ 3079750 h 3090342"/>
              <a:gd name="connsiteX4" fmla="*/ 2660650 w 6108700"/>
              <a:gd name="connsiteY4" fmla="*/ 3003550 h 3090342"/>
              <a:gd name="connsiteX5" fmla="*/ 3479800 w 6108700"/>
              <a:gd name="connsiteY5" fmla="*/ 2762250 h 3090342"/>
              <a:gd name="connsiteX6" fmla="*/ 4089400 w 6108700"/>
              <a:gd name="connsiteY6" fmla="*/ 2463800 h 3090342"/>
              <a:gd name="connsiteX7" fmla="*/ 4756150 w 6108700"/>
              <a:gd name="connsiteY7" fmla="*/ 1949450 h 3090342"/>
              <a:gd name="connsiteX8" fmla="*/ 5346700 w 6108700"/>
              <a:gd name="connsiteY8" fmla="*/ 1422400 h 3090342"/>
              <a:gd name="connsiteX9" fmla="*/ 5626100 w 6108700"/>
              <a:gd name="connsiteY9" fmla="*/ 1111250 h 3090342"/>
              <a:gd name="connsiteX10" fmla="*/ 5854700 w 6108700"/>
              <a:gd name="connsiteY10" fmla="*/ 736600 h 3090342"/>
              <a:gd name="connsiteX11" fmla="*/ 6108700 w 6108700"/>
              <a:gd name="connsiteY11" fmla="*/ 0 h 309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08700" h="3090342">
                <a:moveTo>
                  <a:pt x="0" y="1752600"/>
                </a:moveTo>
                <a:cubicBezTo>
                  <a:pt x="88371" y="1969558"/>
                  <a:pt x="189442" y="2188633"/>
                  <a:pt x="381000" y="2362200"/>
                </a:cubicBezTo>
                <a:cubicBezTo>
                  <a:pt x="572558" y="2535767"/>
                  <a:pt x="891117" y="2674408"/>
                  <a:pt x="1149350" y="2794000"/>
                </a:cubicBezTo>
                <a:cubicBezTo>
                  <a:pt x="1407583" y="2913592"/>
                  <a:pt x="1678517" y="3044825"/>
                  <a:pt x="1930400" y="3079750"/>
                </a:cubicBezTo>
                <a:cubicBezTo>
                  <a:pt x="2182283" y="3114675"/>
                  <a:pt x="2402417" y="3056467"/>
                  <a:pt x="2660650" y="3003550"/>
                </a:cubicBezTo>
                <a:cubicBezTo>
                  <a:pt x="2918883" y="2950633"/>
                  <a:pt x="3241675" y="2852208"/>
                  <a:pt x="3479800" y="2762250"/>
                </a:cubicBezTo>
                <a:cubicBezTo>
                  <a:pt x="3717925" y="2672292"/>
                  <a:pt x="3876675" y="2599267"/>
                  <a:pt x="4089400" y="2463800"/>
                </a:cubicBezTo>
                <a:cubicBezTo>
                  <a:pt x="4302125" y="2328333"/>
                  <a:pt x="4546600" y="2123017"/>
                  <a:pt x="4756150" y="1949450"/>
                </a:cubicBezTo>
                <a:cubicBezTo>
                  <a:pt x="4965700" y="1775883"/>
                  <a:pt x="5201708" y="1562100"/>
                  <a:pt x="5346700" y="1422400"/>
                </a:cubicBezTo>
                <a:cubicBezTo>
                  <a:pt x="5491692" y="1282700"/>
                  <a:pt x="5541433" y="1225550"/>
                  <a:pt x="5626100" y="1111250"/>
                </a:cubicBezTo>
                <a:cubicBezTo>
                  <a:pt x="5710767" y="996950"/>
                  <a:pt x="5774267" y="921808"/>
                  <a:pt x="5854700" y="736600"/>
                </a:cubicBezTo>
                <a:cubicBezTo>
                  <a:pt x="5935133" y="551392"/>
                  <a:pt x="6021916" y="275696"/>
                  <a:pt x="6108700" y="0"/>
                </a:cubicBezTo>
              </a:path>
            </a:pathLst>
          </a:custGeom>
          <a:ln w="38100">
            <a:solidFill>
              <a:srgbClr val="FFFF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Curved Connector 20"/>
          <p:cNvCxnSpPr/>
          <p:nvPr/>
        </p:nvCxnSpPr>
        <p:spPr>
          <a:xfrm rot="5400000" flipH="1" flipV="1">
            <a:off x="5416018" y="3790636"/>
            <a:ext cx="2068834" cy="1352429"/>
          </a:xfrm>
          <a:prstGeom prst="curvedConnector3">
            <a:avLst>
              <a:gd name="adj1" fmla="val -1565"/>
            </a:avLst>
          </a:prstGeom>
          <a:ln>
            <a:solidFill>
              <a:srgbClr val="FFFF00"/>
            </a:solidFill>
            <a:tailEnd type="arrow"/>
          </a:ln>
          <a:effectLst>
            <a:outerShdw blurRad="25400" dir="2700000" algn="tl" rotWithShape="0">
              <a:prstClr val="black">
                <a:alpha val="71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8" idx="1"/>
          </p:cNvCxnSpPr>
          <p:nvPr/>
        </p:nvCxnSpPr>
        <p:spPr>
          <a:xfrm rot="10800000">
            <a:off x="2728981" y="4065291"/>
            <a:ext cx="2330731" cy="1435972"/>
          </a:xfrm>
          <a:prstGeom prst="curvedConnector3">
            <a:avLst>
              <a:gd name="adj1" fmla="val 111028"/>
            </a:avLst>
          </a:prstGeom>
          <a:ln>
            <a:solidFill>
              <a:srgbClr val="FFFF00"/>
            </a:solidFill>
            <a:tailEnd type="arrow"/>
          </a:ln>
          <a:effectLst>
            <a:outerShdw blurRad="25400" dir="2700000" algn="tl" rotWithShape="0">
              <a:prstClr val="black">
                <a:alpha val="71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092280" y="3919384"/>
            <a:ext cx="1944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an electrical signal is transmitted along the axon</a:t>
            </a:r>
            <a:endParaRPr lang="en-GB" sz="32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28980" y="2124223"/>
            <a:ext cx="4651332" cy="102947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00" tIns="144000" rIns="144000" bIns="144000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But what happens when the signal reaches the end of the axon?</a:t>
            </a:r>
            <a:endParaRPr lang="en-GB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0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xit" presetSubtype="8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xit" presetSubtype="8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xit" presetSubtype="8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  <p:bldP spid="18" grpId="6" animBg="1"/>
      <p:bldP spid="18" grpId="7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BUFFALO\Data\Graphic Science\Projects\Smarter UK\Activity development\hot seat\neurone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9721079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110224" y="6619664"/>
            <a:ext cx="9144000" cy="476672"/>
          </a:xfr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</p:spPr>
        <p:txBody>
          <a:bodyPr/>
          <a:lstStyle/>
          <a:p>
            <a:pPr algn="l"/>
            <a:endParaRPr lang="en-GB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61569" y="3360187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cell body</a:t>
            </a:r>
            <a:endParaRPr lang="en-GB" sz="28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59711" y="5301208"/>
            <a:ext cx="678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axon</a:t>
            </a:r>
            <a:endParaRPr lang="en-GB" sz="32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6804" y="2276872"/>
            <a:ext cx="1513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myelin sheath</a:t>
            </a:r>
            <a:endParaRPr lang="en-GB" sz="28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3459" y="1645454"/>
            <a:ext cx="1078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dendrites</a:t>
            </a:r>
            <a:endParaRPr lang="en-GB" sz="28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61036" y="1569765"/>
            <a:ext cx="1534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nerve endings</a:t>
            </a:r>
            <a:endParaRPr lang="en-GB" sz="28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3995772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nucleus</a:t>
            </a:r>
            <a:endParaRPr lang="en-GB" sz="28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" name="Curved Connector 2"/>
          <p:cNvCxnSpPr/>
          <p:nvPr/>
        </p:nvCxnSpPr>
        <p:spPr>
          <a:xfrm flipV="1">
            <a:off x="6557999" y="2434590"/>
            <a:ext cx="1137303" cy="58306"/>
          </a:xfrm>
          <a:prstGeom prst="curvedConnector3">
            <a:avLst/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>
            <a:off x="6168389" y="2619256"/>
            <a:ext cx="958261" cy="449704"/>
          </a:xfrm>
          <a:prstGeom prst="curvedConnector3">
            <a:avLst/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6200000" flipH="1">
            <a:off x="5889035" y="2904052"/>
            <a:ext cx="864096" cy="473831"/>
          </a:xfrm>
          <a:prstGeom prst="curvedConnector3">
            <a:avLst>
              <a:gd name="adj1" fmla="val 48531"/>
            </a:avLst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Curved Connector 1041"/>
          <p:cNvCxnSpPr/>
          <p:nvPr/>
        </p:nvCxnSpPr>
        <p:spPr>
          <a:xfrm rot="10800000">
            <a:off x="3419872" y="1315508"/>
            <a:ext cx="515614" cy="329947"/>
          </a:xfrm>
          <a:prstGeom prst="curvedConnector3">
            <a:avLst/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Curved Connector 1043"/>
          <p:cNvCxnSpPr/>
          <p:nvPr/>
        </p:nvCxnSpPr>
        <p:spPr>
          <a:xfrm rot="10800000" flipV="1">
            <a:off x="3491881" y="1830120"/>
            <a:ext cx="721579" cy="302736"/>
          </a:xfrm>
          <a:prstGeom prst="curvedConnector3">
            <a:avLst/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Curved Connector 1045"/>
          <p:cNvCxnSpPr/>
          <p:nvPr/>
        </p:nvCxnSpPr>
        <p:spPr>
          <a:xfrm rot="5400000">
            <a:off x="3613240" y="2254216"/>
            <a:ext cx="1054174" cy="575314"/>
          </a:xfrm>
          <a:prstGeom prst="curvedConnector3">
            <a:avLst/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Curved Connector 1047"/>
          <p:cNvCxnSpPr>
            <a:stCxn id="7" idx="1"/>
          </p:cNvCxnSpPr>
          <p:nvPr/>
        </p:nvCxnSpPr>
        <p:spPr>
          <a:xfrm rot="10800000">
            <a:off x="2339755" y="2924947"/>
            <a:ext cx="821815" cy="619907"/>
          </a:xfrm>
          <a:prstGeom prst="curvedConnector3">
            <a:avLst/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Curved Connector 1049"/>
          <p:cNvCxnSpPr/>
          <p:nvPr/>
        </p:nvCxnSpPr>
        <p:spPr>
          <a:xfrm rot="5400000" flipH="1" flipV="1">
            <a:off x="869478" y="2955057"/>
            <a:ext cx="1356372" cy="864096"/>
          </a:xfrm>
          <a:prstGeom prst="curvedConnector3">
            <a:avLst/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Curved Connector 1051"/>
          <p:cNvCxnSpPr>
            <a:stCxn id="11" idx="3"/>
          </p:cNvCxnSpPr>
          <p:nvPr/>
        </p:nvCxnSpPr>
        <p:spPr>
          <a:xfrm flipV="1">
            <a:off x="7695302" y="1233721"/>
            <a:ext cx="261074" cy="520710"/>
          </a:xfrm>
          <a:prstGeom prst="curvedConnector2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 flipH="1" flipV="1">
            <a:off x="5416018" y="3790636"/>
            <a:ext cx="2068834" cy="1352429"/>
          </a:xfrm>
          <a:prstGeom prst="curvedConnector3">
            <a:avLst>
              <a:gd name="adj1" fmla="val -1565"/>
            </a:avLst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  <a:effectLst>
            <a:outerShdw blurRad="25400" dir="2700000" algn="tl" rotWithShape="0">
              <a:prstClr val="black">
                <a:alpha val="71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8" idx="1"/>
          </p:cNvCxnSpPr>
          <p:nvPr/>
        </p:nvCxnSpPr>
        <p:spPr>
          <a:xfrm rot="10800000">
            <a:off x="2728981" y="4065291"/>
            <a:ext cx="2330731" cy="1435972"/>
          </a:xfrm>
          <a:prstGeom prst="curvedConnector3">
            <a:avLst>
              <a:gd name="adj1" fmla="val 111028"/>
            </a:avLst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  <a:effectLst>
            <a:outerShdw blurRad="25400" dir="2700000" algn="tl" rotWithShape="0">
              <a:prstClr val="black">
                <a:alpha val="71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91703" y="3936080"/>
            <a:ext cx="3600777" cy="244524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00" tIns="144000" rIns="144000" bIns="144000" rtlCol="0">
            <a:spAutoFit/>
          </a:bodyPr>
          <a:lstStyle/>
          <a:p>
            <a:pPr algn="r"/>
            <a:r>
              <a:rPr lang="en-GB" sz="2000" dirty="0" smtClean="0">
                <a:solidFill>
                  <a:srgbClr val="FFFF00"/>
                </a:solidFill>
              </a:rPr>
              <a:t>		the signal</a:t>
            </a:r>
          </a:p>
          <a:p>
            <a:pPr algn="r"/>
            <a:r>
              <a:rPr lang="en-GB" sz="2000" dirty="0">
                <a:solidFill>
                  <a:srgbClr val="FFFF00"/>
                </a:solidFill>
              </a:rPr>
              <a:t>	 </a:t>
            </a:r>
            <a:r>
              <a:rPr lang="en-GB" sz="2000" dirty="0" smtClean="0">
                <a:solidFill>
                  <a:srgbClr val="FFFF00"/>
                </a:solidFill>
              </a:rPr>
              <a:t>     is transmitted 	to another neurone across a junction called a </a:t>
            </a:r>
            <a:r>
              <a:rPr lang="en-GB" sz="2800" dirty="0" smtClean="0">
                <a:solidFill>
                  <a:srgbClr val="FFFF00"/>
                </a:solidFill>
              </a:rPr>
              <a:t>synapse </a:t>
            </a:r>
            <a:r>
              <a:rPr lang="en-GB" sz="2000" dirty="0" smtClean="0">
                <a:solidFill>
                  <a:srgbClr val="FFFF00"/>
                </a:solidFill>
              </a:rPr>
              <a:t>by chemicals called </a:t>
            </a:r>
            <a:r>
              <a:rPr lang="en-GB" sz="2800" dirty="0" smtClean="0">
                <a:solidFill>
                  <a:srgbClr val="FFFF00"/>
                </a:solidFill>
              </a:rPr>
              <a:t>neurotransmitters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endParaRPr lang="en-GB" sz="3200" dirty="0">
              <a:solidFill>
                <a:srgbClr val="FFFF00"/>
              </a:solidFill>
            </a:endParaRPr>
          </a:p>
        </p:txBody>
      </p:sp>
      <p:pic>
        <p:nvPicPr>
          <p:cNvPr id="2053" name="Picture 5" descr="\\BUFFALO\Data\Graphic Science\Projects\Smarter UK\Activity development\hot seat\synapse-01-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439" y="562476"/>
            <a:ext cx="751777" cy="56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5284807" y="620688"/>
            <a:ext cx="2862333" cy="797699"/>
            <a:chOff x="5284807" y="620688"/>
            <a:chExt cx="2862333" cy="797699"/>
          </a:xfrm>
        </p:grpSpPr>
        <p:sp>
          <p:nvSpPr>
            <p:cNvPr id="29" name="TextBox 28"/>
            <p:cNvSpPr txBox="1"/>
            <p:nvPr/>
          </p:nvSpPr>
          <p:spPr>
            <a:xfrm>
              <a:off x="5284807" y="1049055"/>
              <a:ext cx="9327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synapse</a:t>
              </a:r>
              <a:endParaRPr lang="en-GB" sz="2800" dirty="0">
                <a:solidFill>
                  <a:srgbClr val="FFFF00"/>
                </a:solidFill>
              </a:endParaRPr>
            </a:p>
          </p:txBody>
        </p:sp>
        <p:cxnSp>
          <p:nvCxnSpPr>
            <p:cNvPr id="30" name="Curved Connector 29"/>
            <p:cNvCxnSpPr>
              <a:stCxn id="29" idx="3"/>
            </p:cNvCxnSpPr>
            <p:nvPr/>
          </p:nvCxnSpPr>
          <p:spPr>
            <a:xfrm flipV="1">
              <a:off x="6217563" y="1049055"/>
              <a:ext cx="1306765" cy="184666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Oval 1"/>
            <p:cNvSpPr/>
            <p:nvPr/>
          </p:nvSpPr>
          <p:spPr>
            <a:xfrm>
              <a:off x="7524328" y="620688"/>
              <a:ext cx="622812" cy="62281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         </a:t>
              </a:r>
              <a:endParaRPr lang="en-GB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-36512" y="0"/>
            <a:ext cx="9180512" cy="6588732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4" name="Picture 6" descr="\\BUFFALO\Data\Graphic Science\Projects\Smarter UK\Activity development\hot seat\synapseCU-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766" y="683778"/>
            <a:ext cx="3200401" cy="515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63810" y="-27385"/>
            <a:ext cx="47531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FF00"/>
                </a:solidFill>
              </a:rPr>
              <a:t>signals cross between neurons at the </a:t>
            </a:r>
            <a:r>
              <a:rPr lang="en-GB" sz="3200" dirty="0" smtClean="0">
                <a:solidFill>
                  <a:srgbClr val="FFFF00"/>
                </a:solidFill>
              </a:rPr>
              <a:t>synapse</a:t>
            </a:r>
            <a:endParaRPr lang="en-GB" sz="2400" dirty="0">
              <a:solidFill>
                <a:srgbClr val="FFFF00"/>
              </a:solidFill>
            </a:endParaRPr>
          </a:p>
        </p:txBody>
      </p:sp>
      <p:grpSp>
        <p:nvGrpSpPr>
          <p:cNvPr id="2061" name="Group 2060"/>
          <p:cNvGrpSpPr/>
          <p:nvPr/>
        </p:nvGrpSpPr>
        <p:grpSpPr>
          <a:xfrm>
            <a:off x="1046643" y="1979548"/>
            <a:ext cx="7987133" cy="2385556"/>
            <a:chOff x="1046643" y="1979548"/>
            <a:chExt cx="7987133" cy="2385556"/>
          </a:xfrm>
        </p:grpSpPr>
        <p:sp>
          <p:nvSpPr>
            <p:cNvPr id="52" name="TextBox 51"/>
            <p:cNvSpPr txBox="1"/>
            <p:nvPr/>
          </p:nvSpPr>
          <p:spPr>
            <a:xfrm>
              <a:off x="7236296" y="3995772"/>
              <a:ext cx="1797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neurotransmitter</a:t>
              </a:r>
              <a:endParaRPr lang="en-GB" sz="2800" dirty="0"/>
            </a:p>
          </p:txBody>
        </p:sp>
        <p:grpSp>
          <p:nvGrpSpPr>
            <p:cNvPr id="2060" name="Group 2059"/>
            <p:cNvGrpSpPr/>
            <p:nvPr/>
          </p:nvGrpSpPr>
          <p:grpSpPr>
            <a:xfrm>
              <a:off x="1046643" y="1979548"/>
              <a:ext cx="6899848" cy="2302515"/>
              <a:chOff x="1046643" y="1979548"/>
              <a:chExt cx="6899848" cy="2302515"/>
            </a:xfrm>
          </p:grpSpPr>
          <p:cxnSp>
            <p:nvCxnSpPr>
              <p:cNvPr id="22" name="Curved Connector 21"/>
              <p:cNvCxnSpPr/>
              <p:nvPr/>
            </p:nvCxnSpPr>
            <p:spPr>
              <a:xfrm flipV="1">
                <a:off x="5326755" y="2132856"/>
                <a:ext cx="1807284" cy="576063"/>
              </a:xfrm>
              <a:prstGeom prst="curvedConnector3">
                <a:avLst/>
              </a:prstGeom>
              <a:ln w="635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urved Connector 23"/>
              <p:cNvCxnSpPr/>
              <p:nvPr/>
            </p:nvCxnSpPr>
            <p:spPr>
              <a:xfrm>
                <a:off x="5580112" y="3645024"/>
                <a:ext cx="1656184" cy="535414"/>
              </a:xfrm>
              <a:prstGeom prst="curvedConnector3">
                <a:avLst/>
              </a:prstGeom>
              <a:ln w="635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9" name="Curved Connector 2048"/>
              <p:cNvCxnSpPr/>
              <p:nvPr/>
            </p:nvCxnSpPr>
            <p:spPr>
              <a:xfrm flipV="1">
                <a:off x="3275856" y="3855157"/>
                <a:ext cx="659630" cy="210134"/>
              </a:xfrm>
              <a:prstGeom prst="curvedConnector3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6" name="Curved Connector 2055"/>
              <p:cNvCxnSpPr/>
              <p:nvPr/>
            </p:nvCxnSpPr>
            <p:spPr>
              <a:xfrm>
                <a:off x="2483768" y="3432433"/>
                <a:ext cx="1203746" cy="212592"/>
              </a:xfrm>
              <a:prstGeom prst="curvedConnector3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7135692" y="1979548"/>
                <a:ext cx="8107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vesicle</a:t>
                </a:r>
                <a:endParaRPr lang="en-GB" sz="2800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1046643" y="3248518"/>
                <a:ext cx="14371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synaptic cleft</a:t>
                </a:r>
                <a:endParaRPr lang="en-GB" sz="2800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313445" y="3912731"/>
                <a:ext cx="10605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receptor</a:t>
                </a:r>
                <a:endParaRPr lang="en-GB" sz="28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0156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BUFFALO\Data\Graphic Science\Projects\Smarter UK\Activity development\hot seat\neurone-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9721079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5291703" y="3936080"/>
            <a:ext cx="3600777" cy="244524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00" tIns="144000" rIns="144000" bIns="144000" rtlCol="0">
            <a:spAutoFit/>
          </a:bodyPr>
          <a:lstStyle/>
          <a:p>
            <a:pPr algn="r"/>
            <a:r>
              <a:rPr lang="en-GB" sz="2000" dirty="0" smtClean="0">
                <a:solidFill>
                  <a:srgbClr val="FFFF00"/>
                </a:solidFill>
              </a:rPr>
              <a:t>		the signal</a:t>
            </a:r>
          </a:p>
          <a:p>
            <a:pPr algn="r"/>
            <a:r>
              <a:rPr lang="en-GB" sz="2000" dirty="0">
                <a:solidFill>
                  <a:srgbClr val="FFFF00"/>
                </a:solidFill>
              </a:rPr>
              <a:t>	 </a:t>
            </a:r>
            <a:r>
              <a:rPr lang="en-GB" sz="2000" dirty="0" smtClean="0">
                <a:solidFill>
                  <a:srgbClr val="FFFF00"/>
                </a:solidFill>
              </a:rPr>
              <a:t>     is transmitted 	to another neurone across a junction called a </a:t>
            </a:r>
            <a:r>
              <a:rPr lang="en-GB" sz="2800" dirty="0" smtClean="0">
                <a:solidFill>
                  <a:srgbClr val="FFFF00"/>
                </a:solidFill>
              </a:rPr>
              <a:t>synapse </a:t>
            </a:r>
            <a:r>
              <a:rPr lang="en-GB" sz="2000" dirty="0" smtClean="0">
                <a:solidFill>
                  <a:srgbClr val="FFFF00"/>
                </a:solidFill>
              </a:rPr>
              <a:t>by chemicals called </a:t>
            </a:r>
            <a:r>
              <a:rPr lang="en-GB" sz="2800" dirty="0" smtClean="0">
                <a:solidFill>
                  <a:srgbClr val="FFFF00"/>
                </a:solidFill>
              </a:rPr>
              <a:t>neurotransmitters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endParaRPr lang="en-GB" sz="3200" dirty="0">
              <a:solidFill>
                <a:srgbClr val="FFFF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23997" y="6381328"/>
            <a:ext cx="9144000" cy="476672"/>
          </a:xfr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</p:spPr>
        <p:txBody>
          <a:bodyPr/>
          <a:lstStyle/>
          <a:p>
            <a:pPr algn="l"/>
            <a:endParaRPr lang="en-GB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61569" y="3360187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cell body</a:t>
            </a:r>
            <a:endParaRPr lang="en-GB" sz="28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59711" y="5301208"/>
            <a:ext cx="678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axon</a:t>
            </a:r>
            <a:endParaRPr lang="en-GB" sz="32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6804" y="2276872"/>
            <a:ext cx="1513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myelin sheath</a:t>
            </a:r>
            <a:endParaRPr lang="en-GB" sz="28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3459" y="1645454"/>
            <a:ext cx="1078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dendrites</a:t>
            </a:r>
            <a:endParaRPr lang="en-GB" sz="28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61036" y="1569765"/>
            <a:ext cx="1534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nerve endings</a:t>
            </a:r>
            <a:endParaRPr lang="en-GB" sz="28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3995772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nucleus</a:t>
            </a:r>
            <a:endParaRPr lang="en-GB" sz="28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" name="Curved Connector 2"/>
          <p:cNvCxnSpPr/>
          <p:nvPr/>
        </p:nvCxnSpPr>
        <p:spPr>
          <a:xfrm flipV="1">
            <a:off x="6557999" y="2434590"/>
            <a:ext cx="1137303" cy="58306"/>
          </a:xfrm>
          <a:prstGeom prst="curvedConnector3">
            <a:avLst/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>
            <a:off x="6168389" y="2619256"/>
            <a:ext cx="958261" cy="449704"/>
          </a:xfrm>
          <a:prstGeom prst="curvedConnector3">
            <a:avLst/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6200000" flipH="1">
            <a:off x="5889035" y="2904052"/>
            <a:ext cx="864096" cy="473831"/>
          </a:xfrm>
          <a:prstGeom prst="curvedConnector3">
            <a:avLst>
              <a:gd name="adj1" fmla="val 48531"/>
            </a:avLst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Curved Connector 1041"/>
          <p:cNvCxnSpPr/>
          <p:nvPr/>
        </p:nvCxnSpPr>
        <p:spPr>
          <a:xfrm rot="10800000">
            <a:off x="3419872" y="1315508"/>
            <a:ext cx="515614" cy="329947"/>
          </a:xfrm>
          <a:prstGeom prst="curvedConnector3">
            <a:avLst/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Curved Connector 1043"/>
          <p:cNvCxnSpPr/>
          <p:nvPr/>
        </p:nvCxnSpPr>
        <p:spPr>
          <a:xfrm rot="10800000" flipV="1">
            <a:off x="3491881" y="1830120"/>
            <a:ext cx="721579" cy="302736"/>
          </a:xfrm>
          <a:prstGeom prst="curvedConnector3">
            <a:avLst/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Curved Connector 1045"/>
          <p:cNvCxnSpPr/>
          <p:nvPr/>
        </p:nvCxnSpPr>
        <p:spPr>
          <a:xfrm rot="5400000">
            <a:off x="3613240" y="2254216"/>
            <a:ext cx="1054174" cy="575314"/>
          </a:xfrm>
          <a:prstGeom prst="curvedConnector3">
            <a:avLst/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Curved Connector 1047"/>
          <p:cNvCxnSpPr>
            <a:stCxn id="7" idx="1"/>
          </p:cNvCxnSpPr>
          <p:nvPr/>
        </p:nvCxnSpPr>
        <p:spPr>
          <a:xfrm rot="10800000">
            <a:off x="2339755" y="2924947"/>
            <a:ext cx="821815" cy="619907"/>
          </a:xfrm>
          <a:prstGeom prst="curvedConnector3">
            <a:avLst/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Curved Connector 1049"/>
          <p:cNvCxnSpPr/>
          <p:nvPr/>
        </p:nvCxnSpPr>
        <p:spPr>
          <a:xfrm rot="5400000" flipH="1" flipV="1">
            <a:off x="869478" y="2955057"/>
            <a:ext cx="1356372" cy="864096"/>
          </a:xfrm>
          <a:prstGeom prst="curvedConnector3">
            <a:avLst/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Curved Connector 1051"/>
          <p:cNvCxnSpPr>
            <a:stCxn id="11" idx="3"/>
          </p:cNvCxnSpPr>
          <p:nvPr/>
        </p:nvCxnSpPr>
        <p:spPr>
          <a:xfrm flipV="1">
            <a:off x="7695302" y="1233721"/>
            <a:ext cx="261074" cy="520710"/>
          </a:xfrm>
          <a:prstGeom prst="curvedConnector2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 flipH="1" flipV="1">
            <a:off x="5416018" y="3790636"/>
            <a:ext cx="2068834" cy="1352429"/>
          </a:xfrm>
          <a:prstGeom prst="curvedConnector3">
            <a:avLst>
              <a:gd name="adj1" fmla="val -1565"/>
            </a:avLst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  <a:effectLst>
            <a:outerShdw blurRad="25400" dir="2700000" algn="tl" rotWithShape="0">
              <a:prstClr val="black">
                <a:alpha val="71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8" idx="1"/>
          </p:cNvCxnSpPr>
          <p:nvPr/>
        </p:nvCxnSpPr>
        <p:spPr>
          <a:xfrm rot="10800000">
            <a:off x="2728981" y="4065291"/>
            <a:ext cx="2330731" cy="1435972"/>
          </a:xfrm>
          <a:prstGeom prst="curvedConnector3">
            <a:avLst>
              <a:gd name="adj1" fmla="val 111028"/>
            </a:avLst>
          </a:prstGeom>
          <a:ln>
            <a:solidFill>
              <a:schemeClr val="bg1">
                <a:lumMod val="65000"/>
                <a:lumOff val="35000"/>
              </a:schemeClr>
            </a:solidFill>
            <a:tailEnd type="arrow"/>
          </a:ln>
          <a:effectLst>
            <a:outerShdw blurRad="25400" dir="2700000" algn="tl" rotWithShape="0">
              <a:prstClr val="black">
                <a:alpha val="71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\\BUFFALO\Data\Graphic Science\Projects\Smarter UK\Activity development\hot seat\synapse-01-0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439" y="562476"/>
            <a:ext cx="751777" cy="56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5284807" y="620688"/>
            <a:ext cx="2862333" cy="797699"/>
            <a:chOff x="5284807" y="620688"/>
            <a:chExt cx="2862333" cy="797699"/>
          </a:xfrm>
        </p:grpSpPr>
        <p:sp>
          <p:nvSpPr>
            <p:cNvPr id="29" name="TextBox 28"/>
            <p:cNvSpPr txBox="1"/>
            <p:nvPr/>
          </p:nvSpPr>
          <p:spPr>
            <a:xfrm>
              <a:off x="5284807" y="1049055"/>
              <a:ext cx="9327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synapse</a:t>
              </a:r>
              <a:endParaRPr lang="en-GB" sz="2800" dirty="0">
                <a:solidFill>
                  <a:srgbClr val="FFFF00"/>
                </a:solidFill>
              </a:endParaRPr>
            </a:p>
          </p:txBody>
        </p:sp>
        <p:cxnSp>
          <p:nvCxnSpPr>
            <p:cNvPr id="30" name="Curved Connector 29"/>
            <p:cNvCxnSpPr>
              <a:stCxn id="29" idx="3"/>
            </p:cNvCxnSpPr>
            <p:nvPr/>
          </p:nvCxnSpPr>
          <p:spPr>
            <a:xfrm flipV="1">
              <a:off x="6217563" y="1049055"/>
              <a:ext cx="1306765" cy="184666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Oval 1"/>
            <p:cNvSpPr/>
            <p:nvPr/>
          </p:nvSpPr>
          <p:spPr>
            <a:xfrm>
              <a:off x="7524328" y="620688"/>
              <a:ext cx="622812" cy="62281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         </a:t>
              </a:r>
              <a:endParaRPr lang="en-GB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21525" y="-87367"/>
            <a:ext cx="9116971" cy="6453337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54" name="Picture 6" descr="\\BUFFALO\Data\Graphic Science\Projects\Smarter UK\Activity development\hot seat\synapseCU-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766" y="683778"/>
            <a:ext cx="3200401" cy="515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63810" y="-27385"/>
            <a:ext cx="47531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FF00"/>
                </a:solidFill>
              </a:rPr>
              <a:t>signals cross between neurons at the </a:t>
            </a:r>
            <a:r>
              <a:rPr lang="en-GB" sz="3200" dirty="0" smtClean="0">
                <a:solidFill>
                  <a:srgbClr val="FFFF00"/>
                </a:solidFill>
              </a:rPr>
              <a:t>synapse</a:t>
            </a:r>
            <a:endParaRPr lang="en-GB" sz="2400" dirty="0">
              <a:solidFill>
                <a:srgbClr val="FFFF00"/>
              </a:solidFill>
            </a:endParaRPr>
          </a:p>
        </p:txBody>
      </p:sp>
      <p:grpSp>
        <p:nvGrpSpPr>
          <p:cNvPr id="2061" name="Group 2060"/>
          <p:cNvGrpSpPr/>
          <p:nvPr/>
        </p:nvGrpSpPr>
        <p:grpSpPr>
          <a:xfrm>
            <a:off x="1046643" y="1979548"/>
            <a:ext cx="7987133" cy="2385556"/>
            <a:chOff x="1046643" y="1979548"/>
            <a:chExt cx="7987133" cy="2385556"/>
          </a:xfrm>
        </p:grpSpPr>
        <p:sp>
          <p:nvSpPr>
            <p:cNvPr id="52" name="TextBox 51"/>
            <p:cNvSpPr txBox="1"/>
            <p:nvPr/>
          </p:nvSpPr>
          <p:spPr>
            <a:xfrm>
              <a:off x="7236296" y="3995772"/>
              <a:ext cx="1797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neurotransmitter</a:t>
              </a:r>
              <a:endParaRPr lang="en-GB" sz="2800" dirty="0"/>
            </a:p>
          </p:txBody>
        </p:sp>
        <p:grpSp>
          <p:nvGrpSpPr>
            <p:cNvPr id="2060" name="Group 2059"/>
            <p:cNvGrpSpPr/>
            <p:nvPr/>
          </p:nvGrpSpPr>
          <p:grpSpPr>
            <a:xfrm>
              <a:off x="1046643" y="1979548"/>
              <a:ext cx="6899848" cy="2302515"/>
              <a:chOff x="1046643" y="1979548"/>
              <a:chExt cx="6899848" cy="2302515"/>
            </a:xfrm>
          </p:grpSpPr>
          <p:cxnSp>
            <p:nvCxnSpPr>
              <p:cNvPr id="22" name="Curved Connector 21"/>
              <p:cNvCxnSpPr/>
              <p:nvPr/>
            </p:nvCxnSpPr>
            <p:spPr>
              <a:xfrm flipV="1">
                <a:off x="5326755" y="2132856"/>
                <a:ext cx="1807284" cy="576063"/>
              </a:xfrm>
              <a:prstGeom prst="curvedConnector3">
                <a:avLst/>
              </a:prstGeom>
              <a:ln w="635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urved Connector 23"/>
              <p:cNvCxnSpPr/>
              <p:nvPr/>
            </p:nvCxnSpPr>
            <p:spPr>
              <a:xfrm>
                <a:off x="5580112" y="3645024"/>
                <a:ext cx="1656184" cy="535414"/>
              </a:xfrm>
              <a:prstGeom prst="curvedConnector3">
                <a:avLst/>
              </a:prstGeom>
              <a:ln w="635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9" name="Curved Connector 2048"/>
              <p:cNvCxnSpPr/>
              <p:nvPr/>
            </p:nvCxnSpPr>
            <p:spPr>
              <a:xfrm flipV="1">
                <a:off x="3275856" y="3855157"/>
                <a:ext cx="659630" cy="210134"/>
              </a:xfrm>
              <a:prstGeom prst="curvedConnector3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6" name="Curved Connector 2055"/>
              <p:cNvCxnSpPr/>
              <p:nvPr/>
            </p:nvCxnSpPr>
            <p:spPr>
              <a:xfrm>
                <a:off x="2483768" y="3432433"/>
                <a:ext cx="1203746" cy="212592"/>
              </a:xfrm>
              <a:prstGeom prst="curvedConnector3">
                <a:avLst/>
              </a:prstGeom>
              <a:ln w="63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7135692" y="1979548"/>
                <a:ext cx="8107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vesicle</a:t>
                </a:r>
                <a:endParaRPr lang="en-GB" sz="2800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1046643" y="3248518"/>
                <a:ext cx="14371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synaptic cleft</a:t>
                </a:r>
                <a:endParaRPr lang="en-GB" sz="2800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313445" y="3912731"/>
                <a:ext cx="10605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receptor</a:t>
                </a:r>
                <a:endParaRPr lang="en-GB" sz="2800" dirty="0"/>
              </a:p>
            </p:txBody>
          </p:sp>
        </p:grpSp>
      </p:grpSp>
      <p:grpSp>
        <p:nvGrpSpPr>
          <p:cNvPr id="2051" name="Group 2050"/>
          <p:cNvGrpSpPr/>
          <p:nvPr/>
        </p:nvGrpSpPr>
        <p:grpSpPr>
          <a:xfrm>
            <a:off x="179512" y="260648"/>
            <a:ext cx="3938766" cy="646331"/>
            <a:chOff x="179512" y="197279"/>
            <a:chExt cx="3938766" cy="646331"/>
          </a:xfrm>
        </p:grpSpPr>
        <p:sp>
          <p:nvSpPr>
            <p:cNvPr id="4" name="TextBox 3"/>
            <p:cNvSpPr txBox="1"/>
            <p:nvPr/>
          </p:nvSpPr>
          <p:spPr>
            <a:xfrm>
              <a:off x="553240" y="197279"/>
              <a:ext cx="35650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electrical impulse triggers vesicles to move to the synapse membrane</a:t>
              </a:r>
              <a:endParaRPr lang="en-GB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179512" y="290146"/>
              <a:ext cx="347544" cy="369332"/>
              <a:chOff x="85044" y="265002"/>
              <a:chExt cx="347544" cy="369332"/>
            </a:xfrm>
          </p:grpSpPr>
          <p:sp>
            <p:nvSpPr>
              <p:cNvPr id="20" name="Freeform 19"/>
              <p:cNvSpPr/>
              <p:nvPr/>
            </p:nvSpPr>
            <p:spPr>
              <a:xfrm>
                <a:off x="85044" y="286694"/>
                <a:ext cx="347544" cy="333994"/>
              </a:xfrm>
              <a:custGeom>
                <a:avLst/>
                <a:gdLst>
                  <a:gd name="connsiteX0" fmla="*/ 1121 w 494848"/>
                  <a:gd name="connsiteY0" fmla="*/ 260193 h 539331"/>
                  <a:gd name="connsiteX1" fmla="*/ 102721 w 494848"/>
                  <a:gd name="connsiteY1" fmla="*/ 6193 h 539331"/>
                  <a:gd name="connsiteX2" fmla="*/ 449855 w 494848"/>
                  <a:gd name="connsiteY2" fmla="*/ 107793 h 539331"/>
                  <a:gd name="connsiteX3" fmla="*/ 449855 w 494848"/>
                  <a:gd name="connsiteY3" fmla="*/ 429526 h 539331"/>
                  <a:gd name="connsiteX4" fmla="*/ 77321 w 494848"/>
                  <a:gd name="connsiteY4" fmla="*/ 531126 h 539331"/>
                  <a:gd name="connsiteX5" fmla="*/ 1121 w 494848"/>
                  <a:gd name="connsiteY5" fmla="*/ 260193 h 539331"/>
                  <a:gd name="connsiteX0" fmla="*/ 626 w 494353"/>
                  <a:gd name="connsiteY0" fmla="*/ 260193 h 503021"/>
                  <a:gd name="connsiteX1" fmla="*/ 102226 w 494353"/>
                  <a:gd name="connsiteY1" fmla="*/ 6193 h 503021"/>
                  <a:gd name="connsiteX2" fmla="*/ 449360 w 494353"/>
                  <a:gd name="connsiteY2" fmla="*/ 107793 h 503021"/>
                  <a:gd name="connsiteX3" fmla="*/ 449360 w 494353"/>
                  <a:gd name="connsiteY3" fmla="*/ 429526 h 503021"/>
                  <a:gd name="connsiteX4" fmla="*/ 136092 w 494353"/>
                  <a:gd name="connsiteY4" fmla="*/ 488793 h 503021"/>
                  <a:gd name="connsiteX5" fmla="*/ 626 w 494353"/>
                  <a:gd name="connsiteY5" fmla="*/ 260193 h 503021"/>
                  <a:gd name="connsiteX0" fmla="*/ 0 w 491676"/>
                  <a:gd name="connsiteY0" fmla="*/ 215179 h 458007"/>
                  <a:gd name="connsiteX1" fmla="*/ 135466 w 491676"/>
                  <a:gd name="connsiteY1" fmla="*/ 11979 h 458007"/>
                  <a:gd name="connsiteX2" fmla="*/ 448734 w 491676"/>
                  <a:gd name="connsiteY2" fmla="*/ 62779 h 458007"/>
                  <a:gd name="connsiteX3" fmla="*/ 448734 w 491676"/>
                  <a:gd name="connsiteY3" fmla="*/ 384512 h 458007"/>
                  <a:gd name="connsiteX4" fmla="*/ 135466 w 491676"/>
                  <a:gd name="connsiteY4" fmla="*/ 443779 h 458007"/>
                  <a:gd name="connsiteX5" fmla="*/ 0 w 491676"/>
                  <a:gd name="connsiteY5" fmla="*/ 215179 h 458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91676" h="458007">
                    <a:moveTo>
                      <a:pt x="0" y="215179"/>
                    </a:moveTo>
                    <a:cubicBezTo>
                      <a:pt x="0" y="143212"/>
                      <a:pt x="60677" y="37379"/>
                      <a:pt x="135466" y="11979"/>
                    </a:cubicBezTo>
                    <a:cubicBezTo>
                      <a:pt x="210255" y="-13421"/>
                      <a:pt x="396523" y="690"/>
                      <a:pt x="448734" y="62779"/>
                    </a:cubicBezTo>
                    <a:cubicBezTo>
                      <a:pt x="500945" y="124868"/>
                      <a:pt x="510823" y="313957"/>
                      <a:pt x="448734" y="384512"/>
                    </a:cubicBezTo>
                    <a:cubicBezTo>
                      <a:pt x="386645" y="455067"/>
                      <a:pt x="211666" y="474823"/>
                      <a:pt x="135466" y="443779"/>
                    </a:cubicBezTo>
                    <a:cubicBezTo>
                      <a:pt x="59266" y="412735"/>
                      <a:pt x="0" y="287146"/>
                      <a:pt x="0" y="215179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07973" y="26500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solidFill>
                      <a:schemeClr val="bg1"/>
                    </a:solidFill>
                  </a:rPr>
                  <a:t>1</a:t>
                </a:r>
                <a:endParaRPr lang="en-GB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052" name="Group 2051"/>
          <p:cNvGrpSpPr/>
          <p:nvPr/>
        </p:nvGrpSpPr>
        <p:grpSpPr>
          <a:xfrm>
            <a:off x="201943" y="980728"/>
            <a:ext cx="4320480" cy="923330"/>
            <a:chOff x="179512" y="1014016"/>
            <a:chExt cx="4320480" cy="923330"/>
          </a:xfrm>
        </p:grpSpPr>
        <p:sp>
          <p:nvSpPr>
            <p:cNvPr id="41" name="TextBox 40"/>
            <p:cNvSpPr txBox="1"/>
            <p:nvPr/>
          </p:nvSpPr>
          <p:spPr>
            <a:xfrm>
              <a:off x="531718" y="1014016"/>
              <a:ext cx="396827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vesicles fuse with the membrane and release neurotransmitter into the synaptic cleft</a:t>
              </a:r>
              <a:endParaRPr lang="en-GB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179512" y="1187460"/>
              <a:ext cx="345926" cy="369332"/>
              <a:chOff x="71132" y="1114458"/>
              <a:chExt cx="345926" cy="369332"/>
            </a:xfrm>
          </p:grpSpPr>
          <p:sp>
            <p:nvSpPr>
              <p:cNvPr id="56" name="Freeform 55"/>
              <p:cNvSpPr/>
              <p:nvPr/>
            </p:nvSpPr>
            <p:spPr>
              <a:xfrm>
                <a:off x="71132" y="1114458"/>
                <a:ext cx="345926" cy="365553"/>
              </a:xfrm>
              <a:custGeom>
                <a:avLst/>
                <a:gdLst>
                  <a:gd name="connsiteX0" fmla="*/ 1121 w 494848"/>
                  <a:gd name="connsiteY0" fmla="*/ 260193 h 539331"/>
                  <a:gd name="connsiteX1" fmla="*/ 102721 w 494848"/>
                  <a:gd name="connsiteY1" fmla="*/ 6193 h 539331"/>
                  <a:gd name="connsiteX2" fmla="*/ 449855 w 494848"/>
                  <a:gd name="connsiteY2" fmla="*/ 107793 h 539331"/>
                  <a:gd name="connsiteX3" fmla="*/ 449855 w 494848"/>
                  <a:gd name="connsiteY3" fmla="*/ 429526 h 539331"/>
                  <a:gd name="connsiteX4" fmla="*/ 77321 w 494848"/>
                  <a:gd name="connsiteY4" fmla="*/ 531126 h 539331"/>
                  <a:gd name="connsiteX5" fmla="*/ 1121 w 494848"/>
                  <a:gd name="connsiteY5" fmla="*/ 260193 h 539331"/>
                  <a:gd name="connsiteX0" fmla="*/ 7749 w 495511"/>
                  <a:gd name="connsiteY0" fmla="*/ 222146 h 501284"/>
                  <a:gd name="connsiteX1" fmla="*/ 210949 w 495511"/>
                  <a:gd name="connsiteY1" fmla="*/ 10479 h 501284"/>
                  <a:gd name="connsiteX2" fmla="*/ 456483 w 495511"/>
                  <a:gd name="connsiteY2" fmla="*/ 69746 h 501284"/>
                  <a:gd name="connsiteX3" fmla="*/ 456483 w 495511"/>
                  <a:gd name="connsiteY3" fmla="*/ 391479 h 501284"/>
                  <a:gd name="connsiteX4" fmla="*/ 83949 w 495511"/>
                  <a:gd name="connsiteY4" fmla="*/ 493079 h 501284"/>
                  <a:gd name="connsiteX5" fmla="*/ 7749 w 495511"/>
                  <a:gd name="connsiteY5" fmla="*/ 222146 h 501284"/>
                  <a:gd name="connsiteX0" fmla="*/ 0 w 487762"/>
                  <a:gd name="connsiteY0" fmla="*/ 222146 h 501284"/>
                  <a:gd name="connsiteX1" fmla="*/ 203200 w 487762"/>
                  <a:gd name="connsiteY1" fmla="*/ 10479 h 501284"/>
                  <a:gd name="connsiteX2" fmla="*/ 448734 w 487762"/>
                  <a:gd name="connsiteY2" fmla="*/ 69746 h 501284"/>
                  <a:gd name="connsiteX3" fmla="*/ 448734 w 487762"/>
                  <a:gd name="connsiteY3" fmla="*/ 391479 h 501284"/>
                  <a:gd name="connsiteX4" fmla="*/ 203200 w 487762"/>
                  <a:gd name="connsiteY4" fmla="*/ 493079 h 501284"/>
                  <a:gd name="connsiteX5" fmla="*/ 0 w 487762"/>
                  <a:gd name="connsiteY5" fmla="*/ 222146 h 501284"/>
                  <a:gd name="connsiteX0" fmla="*/ 1626 w 489388"/>
                  <a:gd name="connsiteY0" fmla="*/ 222146 h 501284"/>
                  <a:gd name="connsiteX1" fmla="*/ 204826 w 489388"/>
                  <a:gd name="connsiteY1" fmla="*/ 10479 h 501284"/>
                  <a:gd name="connsiteX2" fmla="*/ 450360 w 489388"/>
                  <a:gd name="connsiteY2" fmla="*/ 69746 h 501284"/>
                  <a:gd name="connsiteX3" fmla="*/ 450360 w 489388"/>
                  <a:gd name="connsiteY3" fmla="*/ 391479 h 501284"/>
                  <a:gd name="connsiteX4" fmla="*/ 128626 w 489388"/>
                  <a:gd name="connsiteY4" fmla="*/ 493079 h 501284"/>
                  <a:gd name="connsiteX5" fmla="*/ 1626 w 489388"/>
                  <a:gd name="connsiteY5" fmla="*/ 222146 h 501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89388" h="501284">
                    <a:moveTo>
                      <a:pt x="1626" y="222146"/>
                    </a:moveTo>
                    <a:cubicBezTo>
                      <a:pt x="14326" y="141713"/>
                      <a:pt x="130037" y="35879"/>
                      <a:pt x="204826" y="10479"/>
                    </a:cubicBezTo>
                    <a:cubicBezTo>
                      <a:pt x="279615" y="-14921"/>
                      <a:pt x="409438" y="6246"/>
                      <a:pt x="450360" y="69746"/>
                    </a:cubicBezTo>
                    <a:cubicBezTo>
                      <a:pt x="491282" y="133246"/>
                      <a:pt x="512449" y="320924"/>
                      <a:pt x="450360" y="391479"/>
                    </a:cubicBezTo>
                    <a:cubicBezTo>
                      <a:pt x="388271" y="462034"/>
                      <a:pt x="204826" y="524123"/>
                      <a:pt x="128626" y="493079"/>
                    </a:cubicBezTo>
                    <a:cubicBezTo>
                      <a:pt x="52426" y="462035"/>
                      <a:pt x="-11074" y="302579"/>
                      <a:pt x="1626" y="222146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00539" y="111445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solidFill>
                      <a:schemeClr val="bg1"/>
                    </a:solidFill>
                  </a:rPr>
                  <a:t>2</a:t>
                </a:r>
                <a:endParaRPr lang="en-GB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055" name="Group 2054"/>
          <p:cNvGrpSpPr/>
          <p:nvPr/>
        </p:nvGrpSpPr>
        <p:grpSpPr>
          <a:xfrm>
            <a:off x="179512" y="1929606"/>
            <a:ext cx="3644184" cy="923330"/>
            <a:chOff x="179512" y="2080208"/>
            <a:chExt cx="3644184" cy="923330"/>
          </a:xfrm>
        </p:grpSpPr>
        <p:sp>
          <p:nvSpPr>
            <p:cNvPr id="42" name="TextBox 41"/>
            <p:cNvSpPr txBox="1"/>
            <p:nvPr/>
          </p:nvSpPr>
          <p:spPr>
            <a:xfrm>
              <a:off x="517769" y="2080208"/>
              <a:ext cx="330592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neurotransmitter diffuses across the cleft and binds to receptors on the other side</a:t>
              </a:r>
              <a:endParaRPr lang="en-GB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79512" y="2204864"/>
              <a:ext cx="346548" cy="377564"/>
              <a:chOff x="120000" y="2144240"/>
              <a:chExt cx="346548" cy="377564"/>
            </a:xfrm>
          </p:grpSpPr>
          <p:sp>
            <p:nvSpPr>
              <p:cNvPr id="55" name="Freeform 54"/>
              <p:cNvSpPr/>
              <p:nvPr/>
            </p:nvSpPr>
            <p:spPr>
              <a:xfrm>
                <a:off x="120000" y="2144240"/>
                <a:ext cx="346548" cy="377564"/>
              </a:xfrm>
              <a:custGeom>
                <a:avLst/>
                <a:gdLst>
                  <a:gd name="connsiteX0" fmla="*/ 1121 w 494848"/>
                  <a:gd name="connsiteY0" fmla="*/ 260193 h 539331"/>
                  <a:gd name="connsiteX1" fmla="*/ 102721 w 494848"/>
                  <a:gd name="connsiteY1" fmla="*/ 6193 h 539331"/>
                  <a:gd name="connsiteX2" fmla="*/ 449855 w 494848"/>
                  <a:gd name="connsiteY2" fmla="*/ 107793 h 539331"/>
                  <a:gd name="connsiteX3" fmla="*/ 449855 w 494848"/>
                  <a:gd name="connsiteY3" fmla="*/ 429526 h 539331"/>
                  <a:gd name="connsiteX4" fmla="*/ 77321 w 494848"/>
                  <a:gd name="connsiteY4" fmla="*/ 531126 h 539331"/>
                  <a:gd name="connsiteX5" fmla="*/ 1121 w 494848"/>
                  <a:gd name="connsiteY5" fmla="*/ 260193 h 539331"/>
                  <a:gd name="connsiteX0" fmla="*/ 2348 w 496075"/>
                  <a:gd name="connsiteY0" fmla="*/ 260193 h 496645"/>
                  <a:gd name="connsiteX1" fmla="*/ 103948 w 496075"/>
                  <a:gd name="connsiteY1" fmla="*/ 6193 h 496645"/>
                  <a:gd name="connsiteX2" fmla="*/ 451082 w 496075"/>
                  <a:gd name="connsiteY2" fmla="*/ 107793 h 496645"/>
                  <a:gd name="connsiteX3" fmla="*/ 451082 w 496075"/>
                  <a:gd name="connsiteY3" fmla="*/ 429526 h 496645"/>
                  <a:gd name="connsiteX4" fmla="*/ 180148 w 496075"/>
                  <a:gd name="connsiteY4" fmla="*/ 480326 h 496645"/>
                  <a:gd name="connsiteX5" fmla="*/ 2348 w 496075"/>
                  <a:gd name="connsiteY5" fmla="*/ 260193 h 496645"/>
                  <a:gd name="connsiteX0" fmla="*/ 380 w 494107"/>
                  <a:gd name="connsiteY0" fmla="*/ 260193 h 509778"/>
                  <a:gd name="connsiteX1" fmla="*/ 101980 w 494107"/>
                  <a:gd name="connsiteY1" fmla="*/ 6193 h 509778"/>
                  <a:gd name="connsiteX2" fmla="*/ 449114 w 494107"/>
                  <a:gd name="connsiteY2" fmla="*/ 107793 h 509778"/>
                  <a:gd name="connsiteX3" fmla="*/ 449114 w 494107"/>
                  <a:gd name="connsiteY3" fmla="*/ 429526 h 509778"/>
                  <a:gd name="connsiteX4" fmla="*/ 127380 w 494107"/>
                  <a:gd name="connsiteY4" fmla="*/ 497260 h 509778"/>
                  <a:gd name="connsiteX5" fmla="*/ 380 w 494107"/>
                  <a:gd name="connsiteY5" fmla="*/ 260193 h 509778"/>
                  <a:gd name="connsiteX0" fmla="*/ 582 w 490267"/>
                  <a:gd name="connsiteY0" fmla="*/ 268170 h 517755"/>
                  <a:gd name="connsiteX1" fmla="*/ 169916 w 490267"/>
                  <a:gd name="connsiteY1" fmla="*/ 5703 h 517755"/>
                  <a:gd name="connsiteX2" fmla="*/ 449316 w 490267"/>
                  <a:gd name="connsiteY2" fmla="*/ 115770 h 517755"/>
                  <a:gd name="connsiteX3" fmla="*/ 449316 w 490267"/>
                  <a:gd name="connsiteY3" fmla="*/ 437503 h 517755"/>
                  <a:gd name="connsiteX4" fmla="*/ 127582 w 490267"/>
                  <a:gd name="connsiteY4" fmla="*/ 505237 h 517755"/>
                  <a:gd name="connsiteX5" fmla="*/ 582 w 490267"/>
                  <a:gd name="connsiteY5" fmla="*/ 268170 h 517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90267" h="517755">
                    <a:moveTo>
                      <a:pt x="582" y="268170"/>
                    </a:moveTo>
                    <a:cubicBezTo>
                      <a:pt x="7638" y="184914"/>
                      <a:pt x="95127" y="31103"/>
                      <a:pt x="169916" y="5703"/>
                    </a:cubicBezTo>
                    <a:cubicBezTo>
                      <a:pt x="244705" y="-19697"/>
                      <a:pt x="402749" y="43803"/>
                      <a:pt x="449316" y="115770"/>
                    </a:cubicBezTo>
                    <a:cubicBezTo>
                      <a:pt x="495883" y="187737"/>
                      <a:pt x="511405" y="366948"/>
                      <a:pt x="449316" y="437503"/>
                    </a:cubicBezTo>
                    <a:cubicBezTo>
                      <a:pt x="387227" y="508058"/>
                      <a:pt x="203782" y="536281"/>
                      <a:pt x="127582" y="505237"/>
                    </a:cubicBezTo>
                    <a:cubicBezTo>
                      <a:pt x="51382" y="474193"/>
                      <a:pt x="-6474" y="351426"/>
                      <a:pt x="582" y="26817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42431" y="214424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solidFill>
                      <a:schemeClr val="bg1"/>
                    </a:solidFill>
                  </a:rPr>
                  <a:t>3</a:t>
                </a:r>
                <a:endParaRPr lang="en-GB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057" name="Group 2056"/>
          <p:cNvGrpSpPr/>
          <p:nvPr/>
        </p:nvGrpSpPr>
        <p:grpSpPr>
          <a:xfrm>
            <a:off x="202441" y="4525914"/>
            <a:ext cx="3475238" cy="1207342"/>
            <a:chOff x="4805326" y="6014275"/>
            <a:chExt cx="3475238" cy="1207342"/>
          </a:xfrm>
        </p:grpSpPr>
        <p:sp>
          <p:nvSpPr>
            <p:cNvPr id="43" name="TextBox 42"/>
            <p:cNvSpPr txBox="1"/>
            <p:nvPr/>
          </p:nvSpPr>
          <p:spPr>
            <a:xfrm>
              <a:off x="5151555" y="6021288"/>
              <a:ext cx="312900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Once enough receptors have neurotransmitters bound to them, the signal is transmitted…</a:t>
              </a:r>
              <a:endParaRPr lang="en-GB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805326" y="6014275"/>
              <a:ext cx="346229" cy="383357"/>
              <a:chOff x="-504486" y="4093613"/>
              <a:chExt cx="346229" cy="383357"/>
            </a:xfrm>
          </p:grpSpPr>
          <p:sp>
            <p:nvSpPr>
              <p:cNvPr id="57" name="Freeform 56"/>
              <p:cNvSpPr/>
              <p:nvPr/>
            </p:nvSpPr>
            <p:spPr>
              <a:xfrm>
                <a:off x="-504486" y="4093613"/>
                <a:ext cx="346229" cy="376899"/>
              </a:xfrm>
              <a:custGeom>
                <a:avLst/>
                <a:gdLst>
                  <a:gd name="connsiteX0" fmla="*/ 1121 w 494848"/>
                  <a:gd name="connsiteY0" fmla="*/ 260193 h 539331"/>
                  <a:gd name="connsiteX1" fmla="*/ 102721 w 494848"/>
                  <a:gd name="connsiteY1" fmla="*/ 6193 h 539331"/>
                  <a:gd name="connsiteX2" fmla="*/ 449855 w 494848"/>
                  <a:gd name="connsiteY2" fmla="*/ 107793 h 539331"/>
                  <a:gd name="connsiteX3" fmla="*/ 449855 w 494848"/>
                  <a:gd name="connsiteY3" fmla="*/ 429526 h 539331"/>
                  <a:gd name="connsiteX4" fmla="*/ 77321 w 494848"/>
                  <a:gd name="connsiteY4" fmla="*/ 531126 h 539331"/>
                  <a:gd name="connsiteX5" fmla="*/ 1121 w 494848"/>
                  <a:gd name="connsiteY5" fmla="*/ 260193 h 539331"/>
                  <a:gd name="connsiteX0" fmla="*/ 5425 w 495110"/>
                  <a:gd name="connsiteY0" fmla="*/ 260193 h 539331"/>
                  <a:gd name="connsiteX1" fmla="*/ 174758 w 495110"/>
                  <a:gd name="connsiteY1" fmla="*/ 6193 h 539331"/>
                  <a:gd name="connsiteX2" fmla="*/ 454159 w 495110"/>
                  <a:gd name="connsiteY2" fmla="*/ 107793 h 539331"/>
                  <a:gd name="connsiteX3" fmla="*/ 454159 w 495110"/>
                  <a:gd name="connsiteY3" fmla="*/ 429526 h 539331"/>
                  <a:gd name="connsiteX4" fmla="*/ 81625 w 495110"/>
                  <a:gd name="connsiteY4" fmla="*/ 531126 h 539331"/>
                  <a:gd name="connsiteX5" fmla="*/ 5425 w 495110"/>
                  <a:gd name="connsiteY5" fmla="*/ 260193 h 539331"/>
                  <a:gd name="connsiteX0" fmla="*/ 132 w 489817"/>
                  <a:gd name="connsiteY0" fmla="*/ 260193 h 516844"/>
                  <a:gd name="connsiteX1" fmla="*/ 169465 w 489817"/>
                  <a:gd name="connsiteY1" fmla="*/ 6193 h 516844"/>
                  <a:gd name="connsiteX2" fmla="*/ 448866 w 489817"/>
                  <a:gd name="connsiteY2" fmla="*/ 107793 h 516844"/>
                  <a:gd name="connsiteX3" fmla="*/ 448866 w 489817"/>
                  <a:gd name="connsiteY3" fmla="*/ 429526 h 516844"/>
                  <a:gd name="connsiteX4" fmla="*/ 194865 w 489817"/>
                  <a:gd name="connsiteY4" fmla="*/ 505726 h 516844"/>
                  <a:gd name="connsiteX5" fmla="*/ 132 w 489817"/>
                  <a:gd name="connsiteY5" fmla="*/ 260193 h 516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89817" h="516844">
                    <a:moveTo>
                      <a:pt x="132" y="260193"/>
                    </a:moveTo>
                    <a:cubicBezTo>
                      <a:pt x="-4101" y="176938"/>
                      <a:pt x="94676" y="31593"/>
                      <a:pt x="169465" y="6193"/>
                    </a:cubicBezTo>
                    <a:cubicBezTo>
                      <a:pt x="244254" y="-19207"/>
                      <a:pt x="402299" y="37238"/>
                      <a:pt x="448866" y="107793"/>
                    </a:cubicBezTo>
                    <a:cubicBezTo>
                      <a:pt x="495433" y="178349"/>
                      <a:pt x="510955" y="358971"/>
                      <a:pt x="448866" y="429526"/>
                    </a:cubicBezTo>
                    <a:cubicBezTo>
                      <a:pt x="386777" y="500081"/>
                      <a:pt x="271065" y="536770"/>
                      <a:pt x="194865" y="505726"/>
                    </a:cubicBezTo>
                    <a:cubicBezTo>
                      <a:pt x="118665" y="474682"/>
                      <a:pt x="4365" y="343449"/>
                      <a:pt x="132" y="260193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-482214" y="410763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solidFill>
                      <a:schemeClr val="bg1"/>
                    </a:solidFill>
                  </a:rPr>
                  <a:t>4</a:t>
                </a:r>
                <a:endParaRPr lang="en-GB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8" name="Freeform 17"/>
          <p:cNvSpPr/>
          <p:nvPr/>
        </p:nvSpPr>
        <p:spPr>
          <a:xfrm>
            <a:off x="4506686" y="503853"/>
            <a:ext cx="457200" cy="1642188"/>
          </a:xfrm>
          <a:custGeom>
            <a:avLst/>
            <a:gdLst>
              <a:gd name="connsiteX0" fmla="*/ 37322 w 457200"/>
              <a:gd name="connsiteY0" fmla="*/ 9331 h 1642188"/>
              <a:gd name="connsiteX1" fmla="*/ 186612 w 457200"/>
              <a:gd name="connsiteY1" fmla="*/ 102637 h 1642188"/>
              <a:gd name="connsiteX2" fmla="*/ 298579 w 457200"/>
              <a:gd name="connsiteY2" fmla="*/ 111967 h 1642188"/>
              <a:gd name="connsiteX3" fmla="*/ 457200 w 457200"/>
              <a:gd name="connsiteY3" fmla="*/ 0 h 1642188"/>
              <a:gd name="connsiteX4" fmla="*/ 223934 w 457200"/>
              <a:gd name="connsiteY4" fmla="*/ 1091682 h 1642188"/>
              <a:gd name="connsiteX5" fmla="*/ 373224 w 457200"/>
              <a:gd name="connsiteY5" fmla="*/ 1129004 h 1642188"/>
              <a:gd name="connsiteX6" fmla="*/ 177281 w 457200"/>
              <a:gd name="connsiteY6" fmla="*/ 1642188 h 1642188"/>
              <a:gd name="connsiteX7" fmla="*/ 0 w 457200"/>
              <a:gd name="connsiteY7" fmla="*/ 1091682 h 1642188"/>
              <a:gd name="connsiteX8" fmla="*/ 149290 w 457200"/>
              <a:gd name="connsiteY8" fmla="*/ 1073020 h 1642188"/>
              <a:gd name="connsiteX9" fmla="*/ 37322 w 457200"/>
              <a:gd name="connsiteY9" fmla="*/ 9331 h 1642188"/>
              <a:gd name="connsiteX0" fmla="*/ 37322 w 457200"/>
              <a:gd name="connsiteY0" fmla="*/ 9331 h 1642188"/>
              <a:gd name="connsiteX1" fmla="*/ 186612 w 457200"/>
              <a:gd name="connsiteY1" fmla="*/ 102637 h 1642188"/>
              <a:gd name="connsiteX2" fmla="*/ 298579 w 457200"/>
              <a:gd name="connsiteY2" fmla="*/ 111967 h 1642188"/>
              <a:gd name="connsiteX3" fmla="*/ 457200 w 457200"/>
              <a:gd name="connsiteY3" fmla="*/ 0 h 1642188"/>
              <a:gd name="connsiteX4" fmla="*/ 223934 w 457200"/>
              <a:gd name="connsiteY4" fmla="*/ 1091682 h 1642188"/>
              <a:gd name="connsiteX5" fmla="*/ 373224 w 457200"/>
              <a:gd name="connsiteY5" fmla="*/ 1129004 h 1642188"/>
              <a:gd name="connsiteX6" fmla="*/ 177281 w 457200"/>
              <a:gd name="connsiteY6" fmla="*/ 1642188 h 1642188"/>
              <a:gd name="connsiteX7" fmla="*/ 0 w 457200"/>
              <a:gd name="connsiteY7" fmla="*/ 1091682 h 1642188"/>
              <a:gd name="connsiteX8" fmla="*/ 149290 w 457200"/>
              <a:gd name="connsiteY8" fmla="*/ 1098420 h 1642188"/>
              <a:gd name="connsiteX9" fmla="*/ 37322 w 457200"/>
              <a:gd name="connsiteY9" fmla="*/ 9331 h 1642188"/>
              <a:gd name="connsiteX0" fmla="*/ 37322 w 457200"/>
              <a:gd name="connsiteY0" fmla="*/ 9331 h 1642188"/>
              <a:gd name="connsiteX1" fmla="*/ 186612 w 457200"/>
              <a:gd name="connsiteY1" fmla="*/ 102637 h 1642188"/>
              <a:gd name="connsiteX2" fmla="*/ 298579 w 457200"/>
              <a:gd name="connsiteY2" fmla="*/ 111967 h 1642188"/>
              <a:gd name="connsiteX3" fmla="*/ 457200 w 457200"/>
              <a:gd name="connsiteY3" fmla="*/ 0 h 1642188"/>
              <a:gd name="connsiteX4" fmla="*/ 220759 w 457200"/>
              <a:gd name="connsiteY4" fmla="*/ 1107557 h 1642188"/>
              <a:gd name="connsiteX5" fmla="*/ 373224 w 457200"/>
              <a:gd name="connsiteY5" fmla="*/ 1129004 h 1642188"/>
              <a:gd name="connsiteX6" fmla="*/ 177281 w 457200"/>
              <a:gd name="connsiteY6" fmla="*/ 1642188 h 1642188"/>
              <a:gd name="connsiteX7" fmla="*/ 0 w 457200"/>
              <a:gd name="connsiteY7" fmla="*/ 1091682 h 1642188"/>
              <a:gd name="connsiteX8" fmla="*/ 149290 w 457200"/>
              <a:gd name="connsiteY8" fmla="*/ 1098420 h 1642188"/>
              <a:gd name="connsiteX9" fmla="*/ 37322 w 457200"/>
              <a:gd name="connsiteY9" fmla="*/ 9331 h 1642188"/>
              <a:gd name="connsiteX0" fmla="*/ 37322 w 457200"/>
              <a:gd name="connsiteY0" fmla="*/ 9331 h 1642188"/>
              <a:gd name="connsiteX1" fmla="*/ 186612 w 457200"/>
              <a:gd name="connsiteY1" fmla="*/ 102637 h 1642188"/>
              <a:gd name="connsiteX2" fmla="*/ 292229 w 457200"/>
              <a:gd name="connsiteY2" fmla="*/ 131017 h 1642188"/>
              <a:gd name="connsiteX3" fmla="*/ 457200 w 457200"/>
              <a:gd name="connsiteY3" fmla="*/ 0 h 1642188"/>
              <a:gd name="connsiteX4" fmla="*/ 220759 w 457200"/>
              <a:gd name="connsiteY4" fmla="*/ 1107557 h 1642188"/>
              <a:gd name="connsiteX5" fmla="*/ 373224 w 457200"/>
              <a:gd name="connsiteY5" fmla="*/ 1129004 h 1642188"/>
              <a:gd name="connsiteX6" fmla="*/ 177281 w 457200"/>
              <a:gd name="connsiteY6" fmla="*/ 1642188 h 1642188"/>
              <a:gd name="connsiteX7" fmla="*/ 0 w 457200"/>
              <a:gd name="connsiteY7" fmla="*/ 1091682 h 1642188"/>
              <a:gd name="connsiteX8" fmla="*/ 149290 w 457200"/>
              <a:gd name="connsiteY8" fmla="*/ 1098420 h 1642188"/>
              <a:gd name="connsiteX9" fmla="*/ 37322 w 457200"/>
              <a:gd name="connsiteY9" fmla="*/ 9331 h 1642188"/>
              <a:gd name="connsiteX0" fmla="*/ 37322 w 457200"/>
              <a:gd name="connsiteY0" fmla="*/ 9331 h 1642188"/>
              <a:gd name="connsiteX1" fmla="*/ 186612 w 457200"/>
              <a:gd name="connsiteY1" fmla="*/ 102637 h 1642188"/>
              <a:gd name="connsiteX2" fmla="*/ 292229 w 457200"/>
              <a:gd name="connsiteY2" fmla="*/ 131017 h 1642188"/>
              <a:gd name="connsiteX3" fmla="*/ 457200 w 457200"/>
              <a:gd name="connsiteY3" fmla="*/ 0 h 1642188"/>
              <a:gd name="connsiteX4" fmla="*/ 220759 w 457200"/>
              <a:gd name="connsiteY4" fmla="*/ 1107557 h 1642188"/>
              <a:gd name="connsiteX5" fmla="*/ 373224 w 457200"/>
              <a:gd name="connsiteY5" fmla="*/ 1129004 h 1642188"/>
              <a:gd name="connsiteX6" fmla="*/ 177281 w 457200"/>
              <a:gd name="connsiteY6" fmla="*/ 1642188 h 1642188"/>
              <a:gd name="connsiteX7" fmla="*/ 0 w 457200"/>
              <a:gd name="connsiteY7" fmla="*/ 1091682 h 1642188"/>
              <a:gd name="connsiteX8" fmla="*/ 149290 w 457200"/>
              <a:gd name="connsiteY8" fmla="*/ 1098420 h 1642188"/>
              <a:gd name="connsiteX9" fmla="*/ 37322 w 457200"/>
              <a:gd name="connsiteY9" fmla="*/ 9331 h 1642188"/>
              <a:gd name="connsiteX0" fmla="*/ 37322 w 457200"/>
              <a:gd name="connsiteY0" fmla="*/ 9331 h 1642188"/>
              <a:gd name="connsiteX1" fmla="*/ 186612 w 457200"/>
              <a:gd name="connsiteY1" fmla="*/ 102637 h 1642188"/>
              <a:gd name="connsiteX2" fmla="*/ 333504 w 457200"/>
              <a:gd name="connsiteY2" fmla="*/ 102442 h 1642188"/>
              <a:gd name="connsiteX3" fmla="*/ 457200 w 457200"/>
              <a:gd name="connsiteY3" fmla="*/ 0 h 1642188"/>
              <a:gd name="connsiteX4" fmla="*/ 220759 w 457200"/>
              <a:gd name="connsiteY4" fmla="*/ 1107557 h 1642188"/>
              <a:gd name="connsiteX5" fmla="*/ 373224 w 457200"/>
              <a:gd name="connsiteY5" fmla="*/ 1129004 h 1642188"/>
              <a:gd name="connsiteX6" fmla="*/ 177281 w 457200"/>
              <a:gd name="connsiteY6" fmla="*/ 1642188 h 1642188"/>
              <a:gd name="connsiteX7" fmla="*/ 0 w 457200"/>
              <a:gd name="connsiteY7" fmla="*/ 1091682 h 1642188"/>
              <a:gd name="connsiteX8" fmla="*/ 149290 w 457200"/>
              <a:gd name="connsiteY8" fmla="*/ 1098420 h 1642188"/>
              <a:gd name="connsiteX9" fmla="*/ 37322 w 457200"/>
              <a:gd name="connsiteY9" fmla="*/ 9331 h 1642188"/>
              <a:gd name="connsiteX0" fmla="*/ 37322 w 457200"/>
              <a:gd name="connsiteY0" fmla="*/ 9331 h 1642188"/>
              <a:gd name="connsiteX1" fmla="*/ 186612 w 457200"/>
              <a:gd name="connsiteY1" fmla="*/ 102637 h 1642188"/>
              <a:gd name="connsiteX2" fmla="*/ 333504 w 457200"/>
              <a:gd name="connsiteY2" fmla="*/ 102442 h 1642188"/>
              <a:gd name="connsiteX3" fmla="*/ 457200 w 457200"/>
              <a:gd name="connsiteY3" fmla="*/ 0 h 1642188"/>
              <a:gd name="connsiteX4" fmla="*/ 220759 w 457200"/>
              <a:gd name="connsiteY4" fmla="*/ 1107557 h 1642188"/>
              <a:gd name="connsiteX5" fmla="*/ 373224 w 457200"/>
              <a:gd name="connsiteY5" fmla="*/ 1129004 h 1642188"/>
              <a:gd name="connsiteX6" fmla="*/ 177281 w 457200"/>
              <a:gd name="connsiteY6" fmla="*/ 1642188 h 1642188"/>
              <a:gd name="connsiteX7" fmla="*/ 0 w 457200"/>
              <a:gd name="connsiteY7" fmla="*/ 1091682 h 1642188"/>
              <a:gd name="connsiteX8" fmla="*/ 149290 w 457200"/>
              <a:gd name="connsiteY8" fmla="*/ 1098420 h 1642188"/>
              <a:gd name="connsiteX9" fmla="*/ 37322 w 457200"/>
              <a:gd name="connsiteY9" fmla="*/ 9331 h 164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7200" h="1642188">
                <a:moveTo>
                  <a:pt x="37322" y="9331"/>
                </a:moveTo>
                <a:lnTo>
                  <a:pt x="186612" y="102637"/>
                </a:lnTo>
                <a:cubicBezTo>
                  <a:pt x="254461" y="154272"/>
                  <a:pt x="283698" y="127842"/>
                  <a:pt x="333504" y="102442"/>
                </a:cubicBezTo>
                <a:lnTo>
                  <a:pt x="457200" y="0"/>
                </a:lnTo>
                <a:lnTo>
                  <a:pt x="220759" y="1107557"/>
                </a:lnTo>
                <a:lnTo>
                  <a:pt x="373224" y="1129004"/>
                </a:lnTo>
                <a:lnTo>
                  <a:pt x="177281" y="1642188"/>
                </a:lnTo>
                <a:lnTo>
                  <a:pt x="0" y="1091682"/>
                </a:lnTo>
                <a:lnTo>
                  <a:pt x="149290" y="1098420"/>
                </a:lnTo>
                <a:lnTo>
                  <a:pt x="37322" y="9331"/>
                </a:lnTo>
                <a:close/>
              </a:path>
            </a:pathLst>
          </a:custGeom>
          <a:solidFill>
            <a:srgbClr val="FFFF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3940314" y="2949679"/>
            <a:ext cx="1158785" cy="905638"/>
          </a:xfrm>
          <a:custGeom>
            <a:avLst/>
            <a:gdLst>
              <a:gd name="connsiteX0" fmla="*/ 63651 w 1489272"/>
              <a:gd name="connsiteY0" fmla="*/ 431336 h 914549"/>
              <a:gd name="connsiteX1" fmla="*/ 406551 w 1489272"/>
              <a:gd name="connsiteY1" fmla="*/ 12236 h 914549"/>
              <a:gd name="connsiteX2" fmla="*/ 1155851 w 1489272"/>
              <a:gd name="connsiteY2" fmla="*/ 164636 h 914549"/>
              <a:gd name="connsiteX3" fmla="*/ 1486051 w 1489272"/>
              <a:gd name="connsiteY3" fmla="*/ 698036 h 914549"/>
              <a:gd name="connsiteX4" fmla="*/ 978051 w 1489272"/>
              <a:gd name="connsiteY4" fmla="*/ 913936 h 914549"/>
              <a:gd name="connsiteX5" fmla="*/ 63651 w 1489272"/>
              <a:gd name="connsiteY5" fmla="*/ 748836 h 914549"/>
              <a:gd name="connsiteX6" fmla="*/ 76351 w 1489272"/>
              <a:gd name="connsiteY6" fmla="*/ 355136 h 914549"/>
              <a:gd name="connsiteX7" fmla="*/ 76351 w 1489272"/>
              <a:gd name="connsiteY7" fmla="*/ 355136 h 914549"/>
              <a:gd name="connsiteX0" fmla="*/ 63651 w 1489272"/>
              <a:gd name="connsiteY0" fmla="*/ 420286 h 903499"/>
              <a:gd name="connsiteX1" fmla="*/ 127151 w 1489272"/>
              <a:gd name="connsiteY1" fmla="*/ 210736 h 903499"/>
              <a:gd name="connsiteX2" fmla="*/ 406551 w 1489272"/>
              <a:gd name="connsiteY2" fmla="*/ 1186 h 903499"/>
              <a:gd name="connsiteX3" fmla="*/ 1155851 w 1489272"/>
              <a:gd name="connsiteY3" fmla="*/ 153586 h 903499"/>
              <a:gd name="connsiteX4" fmla="*/ 1486051 w 1489272"/>
              <a:gd name="connsiteY4" fmla="*/ 686986 h 903499"/>
              <a:gd name="connsiteX5" fmla="*/ 978051 w 1489272"/>
              <a:gd name="connsiteY5" fmla="*/ 902886 h 903499"/>
              <a:gd name="connsiteX6" fmla="*/ 63651 w 1489272"/>
              <a:gd name="connsiteY6" fmla="*/ 737786 h 903499"/>
              <a:gd name="connsiteX7" fmla="*/ 76351 w 1489272"/>
              <a:gd name="connsiteY7" fmla="*/ 344086 h 903499"/>
              <a:gd name="connsiteX8" fmla="*/ 76351 w 1489272"/>
              <a:gd name="connsiteY8" fmla="*/ 344086 h 903499"/>
              <a:gd name="connsiteX0" fmla="*/ 63651 w 1489272"/>
              <a:gd name="connsiteY0" fmla="*/ 419761 h 902974"/>
              <a:gd name="connsiteX1" fmla="*/ 127151 w 1489272"/>
              <a:gd name="connsiteY1" fmla="*/ 210211 h 902974"/>
              <a:gd name="connsiteX2" fmla="*/ 139851 w 1489272"/>
              <a:gd name="connsiteY2" fmla="*/ 102261 h 902974"/>
              <a:gd name="connsiteX3" fmla="*/ 406551 w 1489272"/>
              <a:gd name="connsiteY3" fmla="*/ 661 h 902974"/>
              <a:gd name="connsiteX4" fmla="*/ 1155851 w 1489272"/>
              <a:gd name="connsiteY4" fmla="*/ 153061 h 902974"/>
              <a:gd name="connsiteX5" fmla="*/ 1486051 w 1489272"/>
              <a:gd name="connsiteY5" fmla="*/ 686461 h 902974"/>
              <a:gd name="connsiteX6" fmla="*/ 978051 w 1489272"/>
              <a:gd name="connsiteY6" fmla="*/ 902361 h 902974"/>
              <a:gd name="connsiteX7" fmla="*/ 63651 w 1489272"/>
              <a:gd name="connsiteY7" fmla="*/ 737261 h 902974"/>
              <a:gd name="connsiteX8" fmla="*/ 76351 w 1489272"/>
              <a:gd name="connsiteY8" fmla="*/ 343561 h 902974"/>
              <a:gd name="connsiteX9" fmla="*/ 76351 w 1489272"/>
              <a:gd name="connsiteY9" fmla="*/ 343561 h 902974"/>
              <a:gd name="connsiteX0" fmla="*/ 63651 w 1489272"/>
              <a:gd name="connsiteY0" fmla="*/ 421229 h 904442"/>
              <a:gd name="connsiteX1" fmla="*/ 127151 w 1489272"/>
              <a:gd name="connsiteY1" fmla="*/ 211679 h 904442"/>
              <a:gd name="connsiteX2" fmla="*/ 225576 w 1489272"/>
              <a:gd name="connsiteY2" fmla="*/ 75154 h 904442"/>
              <a:gd name="connsiteX3" fmla="*/ 406551 w 1489272"/>
              <a:gd name="connsiteY3" fmla="*/ 2129 h 904442"/>
              <a:gd name="connsiteX4" fmla="*/ 1155851 w 1489272"/>
              <a:gd name="connsiteY4" fmla="*/ 154529 h 904442"/>
              <a:gd name="connsiteX5" fmla="*/ 1486051 w 1489272"/>
              <a:gd name="connsiteY5" fmla="*/ 687929 h 904442"/>
              <a:gd name="connsiteX6" fmla="*/ 978051 w 1489272"/>
              <a:gd name="connsiteY6" fmla="*/ 903829 h 904442"/>
              <a:gd name="connsiteX7" fmla="*/ 63651 w 1489272"/>
              <a:gd name="connsiteY7" fmla="*/ 738729 h 904442"/>
              <a:gd name="connsiteX8" fmla="*/ 76351 w 1489272"/>
              <a:gd name="connsiteY8" fmla="*/ 345029 h 904442"/>
              <a:gd name="connsiteX9" fmla="*/ 76351 w 1489272"/>
              <a:gd name="connsiteY9" fmla="*/ 345029 h 904442"/>
              <a:gd name="connsiteX0" fmla="*/ 63651 w 1488772"/>
              <a:gd name="connsiteY0" fmla="*/ 412081 h 895294"/>
              <a:gd name="connsiteX1" fmla="*/ 127151 w 1488772"/>
              <a:gd name="connsiteY1" fmla="*/ 202531 h 895294"/>
              <a:gd name="connsiteX2" fmla="*/ 225576 w 1488772"/>
              <a:gd name="connsiteY2" fmla="*/ 66006 h 895294"/>
              <a:gd name="connsiteX3" fmla="*/ 641501 w 1488772"/>
              <a:gd name="connsiteY3" fmla="*/ 2506 h 895294"/>
              <a:gd name="connsiteX4" fmla="*/ 1155851 w 1488772"/>
              <a:gd name="connsiteY4" fmla="*/ 145381 h 895294"/>
              <a:gd name="connsiteX5" fmla="*/ 1486051 w 1488772"/>
              <a:gd name="connsiteY5" fmla="*/ 678781 h 895294"/>
              <a:gd name="connsiteX6" fmla="*/ 978051 w 1488772"/>
              <a:gd name="connsiteY6" fmla="*/ 894681 h 895294"/>
              <a:gd name="connsiteX7" fmla="*/ 63651 w 1488772"/>
              <a:gd name="connsiteY7" fmla="*/ 729581 h 895294"/>
              <a:gd name="connsiteX8" fmla="*/ 76351 w 1488772"/>
              <a:gd name="connsiteY8" fmla="*/ 335881 h 895294"/>
              <a:gd name="connsiteX9" fmla="*/ 76351 w 1488772"/>
              <a:gd name="connsiteY9" fmla="*/ 335881 h 895294"/>
              <a:gd name="connsiteX0" fmla="*/ 63651 w 1488635"/>
              <a:gd name="connsiteY0" fmla="*/ 415116 h 898329"/>
              <a:gd name="connsiteX1" fmla="*/ 127151 w 1488635"/>
              <a:gd name="connsiteY1" fmla="*/ 205566 h 898329"/>
              <a:gd name="connsiteX2" fmla="*/ 225576 w 1488635"/>
              <a:gd name="connsiteY2" fmla="*/ 69041 h 898329"/>
              <a:gd name="connsiteX3" fmla="*/ 720876 w 1488635"/>
              <a:gd name="connsiteY3" fmla="*/ 2366 h 898329"/>
              <a:gd name="connsiteX4" fmla="*/ 1155851 w 1488635"/>
              <a:gd name="connsiteY4" fmla="*/ 148416 h 898329"/>
              <a:gd name="connsiteX5" fmla="*/ 1486051 w 1488635"/>
              <a:gd name="connsiteY5" fmla="*/ 681816 h 898329"/>
              <a:gd name="connsiteX6" fmla="*/ 978051 w 1488635"/>
              <a:gd name="connsiteY6" fmla="*/ 897716 h 898329"/>
              <a:gd name="connsiteX7" fmla="*/ 63651 w 1488635"/>
              <a:gd name="connsiteY7" fmla="*/ 732616 h 898329"/>
              <a:gd name="connsiteX8" fmla="*/ 76351 w 1488635"/>
              <a:gd name="connsiteY8" fmla="*/ 338916 h 898329"/>
              <a:gd name="connsiteX9" fmla="*/ 76351 w 1488635"/>
              <a:gd name="connsiteY9" fmla="*/ 338916 h 898329"/>
              <a:gd name="connsiteX0" fmla="*/ 63651 w 1482340"/>
              <a:gd name="connsiteY0" fmla="*/ 415116 h 898095"/>
              <a:gd name="connsiteX1" fmla="*/ 127151 w 1482340"/>
              <a:gd name="connsiteY1" fmla="*/ 205566 h 898095"/>
              <a:gd name="connsiteX2" fmla="*/ 225576 w 1482340"/>
              <a:gd name="connsiteY2" fmla="*/ 69041 h 898095"/>
              <a:gd name="connsiteX3" fmla="*/ 720876 w 1482340"/>
              <a:gd name="connsiteY3" fmla="*/ 2366 h 898095"/>
              <a:gd name="connsiteX4" fmla="*/ 1155851 w 1482340"/>
              <a:gd name="connsiteY4" fmla="*/ 148416 h 898095"/>
              <a:gd name="connsiteX5" fmla="*/ 1479701 w 1482340"/>
              <a:gd name="connsiteY5" fmla="*/ 754841 h 898095"/>
              <a:gd name="connsiteX6" fmla="*/ 978051 w 1482340"/>
              <a:gd name="connsiteY6" fmla="*/ 897716 h 898095"/>
              <a:gd name="connsiteX7" fmla="*/ 63651 w 1482340"/>
              <a:gd name="connsiteY7" fmla="*/ 732616 h 898095"/>
              <a:gd name="connsiteX8" fmla="*/ 76351 w 1482340"/>
              <a:gd name="connsiteY8" fmla="*/ 338916 h 898095"/>
              <a:gd name="connsiteX9" fmla="*/ 76351 w 1482340"/>
              <a:gd name="connsiteY9" fmla="*/ 338916 h 898095"/>
              <a:gd name="connsiteX0" fmla="*/ 0 w 1418689"/>
              <a:gd name="connsiteY0" fmla="*/ 415116 h 902918"/>
              <a:gd name="connsiteX1" fmla="*/ 63500 w 1418689"/>
              <a:gd name="connsiteY1" fmla="*/ 205566 h 902918"/>
              <a:gd name="connsiteX2" fmla="*/ 161925 w 1418689"/>
              <a:gd name="connsiteY2" fmla="*/ 69041 h 902918"/>
              <a:gd name="connsiteX3" fmla="*/ 657225 w 1418689"/>
              <a:gd name="connsiteY3" fmla="*/ 2366 h 902918"/>
              <a:gd name="connsiteX4" fmla="*/ 1092200 w 1418689"/>
              <a:gd name="connsiteY4" fmla="*/ 148416 h 902918"/>
              <a:gd name="connsiteX5" fmla="*/ 1416050 w 1418689"/>
              <a:gd name="connsiteY5" fmla="*/ 754841 h 902918"/>
              <a:gd name="connsiteX6" fmla="*/ 914400 w 1418689"/>
              <a:gd name="connsiteY6" fmla="*/ 897716 h 902918"/>
              <a:gd name="connsiteX7" fmla="*/ 346075 w 1418689"/>
              <a:gd name="connsiteY7" fmla="*/ 818341 h 902918"/>
              <a:gd name="connsiteX8" fmla="*/ 12700 w 1418689"/>
              <a:gd name="connsiteY8" fmla="*/ 338916 h 902918"/>
              <a:gd name="connsiteX9" fmla="*/ 12700 w 1418689"/>
              <a:gd name="connsiteY9" fmla="*/ 338916 h 902918"/>
              <a:gd name="connsiteX0" fmla="*/ 0 w 1466314"/>
              <a:gd name="connsiteY0" fmla="*/ 259541 h 902918"/>
              <a:gd name="connsiteX1" fmla="*/ 111125 w 1466314"/>
              <a:gd name="connsiteY1" fmla="*/ 205566 h 902918"/>
              <a:gd name="connsiteX2" fmla="*/ 209550 w 1466314"/>
              <a:gd name="connsiteY2" fmla="*/ 69041 h 902918"/>
              <a:gd name="connsiteX3" fmla="*/ 704850 w 1466314"/>
              <a:gd name="connsiteY3" fmla="*/ 2366 h 902918"/>
              <a:gd name="connsiteX4" fmla="*/ 1139825 w 1466314"/>
              <a:gd name="connsiteY4" fmla="*/ 148416 h 902918"/>
              <a:gd name="connsiteX5" fmla="*/ 1463675 w 1466314"/>
              <a:gd name="connsiteY5" fmla="*/ 754841 h 902918"/>
              <a:gd name="connsiteX6" fmla="*/ 962025 w 1466314"/>
              <a:gd name="connsiteY6" fmla="*/ 897716 h 902918"/>
              <a:gd name="connsiteX7" fmla="*/ 393700 w 1466314"/>
              <a:gd name="connsiteY7" fmla="*/ 818341 h 902918"/>
              <a:gd name="connsiteX8" fmla="*/ 60325 w 1466314"/>
              <a:gd name="connsiteY8" fmla="*/ 338916 h 902918"/>
              <a:gd name="connsiteX9" fmla="*/ 60325 w 1466314"/>
              <a:gd name="connsiteY9" fmla="*/ 338916 h 902918"/>
              <a:gd name="connsiteX0" fmla="*/ 123825 w 1405989"/>
              <a:gd name="connsiteY0" fmla="*/ 310341 h 902918"/>
              <a:gd name="connsiteX1" fmla="*/ 50800 w 1405989"/>
              <a:gd name="connsiteY1" fmla="*/ 205566 h 902918"/>
              <a:gd name="connsiteX2" fmla="*/ 149225 w 1405989"/>
              <a:gd name="connsiteY2" fmla="*/ 69041 h 902918"/>
              <a:gd name="connsiteX3" fmla="*/ 644525 w 1405989"/>
              <a:gd name="connsiteY3" fmla="*/ 2366 h 902918"/>
              <a:gd name="connsiteX4" fmla="*/ 1079500 w 1405989"/>
              <a:gd name="connsiteY4" fmla="*/ 148416 h 902918"/>
              <a:gd name="connsiteX5" fmla="*/ 1403350 w 1405989"/>
              <a:gd name="connsiteY5" fmla="*/ 754841 h 902918"/>
              <a:gd name="connsiteX6" fmla="*/ 901700 w 1405989"/>
              <a:gd name="connsiteY6" fmla="*/ 897716 h 902918"/>
              <a:gd name="connsiteX7" fmla="*/ 333375 w 1405989"/>
              <a:gd name="connsiteY7" fmla="*/ 818341 h 902918"/>
              <a:gd name="connsiteX8" fmla="*/ 0 w 1405989"/>
              <a:gd name="connsiteY8" fmla="*/ 338916 h 902918"/>
              <a:gd name="connsiteX9" fmla="*/ 0 w 1405989"/>
              <a:gd name="connsiteY9" fmla="*/ 338916 h 902918"/>
              <a:gd name="connsiteX0" fmla="*/ 50800 w 1405989"/>
              <a:gd name="connsiteY0" fmla="*/ 205566 h 902918"/>
              <a:gd name="connsiteX1" fmla="*/ 149225 w 1405989"/>
              <a:gd name="connsiteY1" fmla="*/ 69041 h 902918"/>
              <a:gd name="connsiteX2" fmla="*/ 644525 w 1405989"/>
              <a:gd name="connsiteY2" fmla="*/ 2366 h 902918"/>
              <a:gd name="connsiteX3" fmla="*/ 1079500 w 1405989"/>
              <a:gd name="connsiteY3" fmla="*/ 148416 h 902918"/>
              <a:gd name="connsiteX4" fmla="*/ 1403350 w 1405989"/>
              <a:gd name="connsiteY4" fmla="*/ 754841 h 902918"/>
              <a:gd name="connsiteX5" fmla="*/ 901700 w 1405989"/>
              <a:gd name="connsiteY5" fmla="*/ 897716 h 902918"/>
              <a:gd name="connsiteX6" fmla="*/ 333375 w 1405989"/>
              <a:gd name="connsiteY6" fmla="*/ 818341 h 902918"/>
              <a:gd name="connsiteX7" fmla="*/ 0 w 1405989"/>
              <a:gd name="connsiteY7" fmla="*/ 338916 h 902918"/>
              <a:gd name="connsiteX8" fmla="*/ 0 w 1405989"/>
              <a:gd name="connsiteY8" fmla="*/ 338916 h 902918"/>
              <a:gd name="connsiteX0" fmla="*/ 50800 w 1405989"/>
              <a:gd name="connsiteY0" fmla="*/ 204829 h 902181"/>
              <a:gd name="connsiteX1" fmla="*/ 644525 w 1405989"/>
              <a:gd name="connsiteY1" fmla="*/ 1629 h 902181"/>
              <a:gd name="connsiteX2" fmla="*/ 1079500 w 1405989"/>
              <a:gd name="connsiteY2" fmla="*/ 147679 h 902181"/>
              <a:gd name="connsiteX3" fmla="*/ 1403350 w 1405989"/>
              <a:gd name="connsiteY3" fmla="*/ 754104 h 902181"/>
              <a:gd name="connsiteX4" fmla="*/ 901700 w 1405989"/>
              <a:gd name="connsiteY4" fmla="*/ 896979 h 902181"/>
              <a:gd name="connsiteX5" fmla="*/ 333375 w 1405989"/>
              <a:gd name="connsiteY5" fmla="*/ 817604 h 902181"/>
              <a:gd name="connsiteX6" fmla="*/ 0 w 1405989"/>
              <a:gd name="connsiteY6" fmla="*/ 338179 h 902181"/>
              <a:gd name="connsiteX7" fmla="*/ 0 w 1405989"/>
              <a:gd name="connsiteY7" fmla="*/ 338179 h 902181"/>
              <a:gd name="connsiteX0" fmla="*/ 50800 w 1405989"/>
              <a:gd name="connsiteY0" fmla="*/ 204829 h 902181"/>
              <a:gd name="connsiteX1" fmla="*/ 644525 w 1405989"/>
              <a:gd name="connsiteY1" fmla="*/ 1629 h 902181"/>
              <a:gd name="connsiteX2" fmla="*/ 1079500 w 1405989"/>
              <a:gd name="connsiteY2" fmla="*/ 147679 h 902181"/>
              <a:gd name="connsiteX3" fmla="*/ 1403350 w 1405989"/>
              <a:gd name="connsiteY3" fmla="*/ 754104 h 902181"/>
              <a:gd name="connsiteX4" fmla="*/ 901700 w 1405989"/>
              <a:gd name="connsiteY4" fmla="*/ 896979 h 902181"/>
              <a:gd name="connsiteX5" fmla="*/ 333375 w 1405989"/>
              <a:gd name="connsiteY5" fmla="*/ 817604 h 902181"/>
              <a:gd name="connsiteX6" fmla="*/ 0 w 1405989"/>
              <a:gd name="connsiteY6" fmla="*/ 338179 h 902181"/>
              <a:gd name="connsiteX7" fmla="*/ 0 w 1405989"/>
              <a:gd name="connsiteY7" fmla="*/ 338179 h 902181"/>
              <a:gd name="connsiteX8" fmla="*/ 50800 w 1405989"/>
              <a:gd name="connsiteY8" fmla="*/ 204829 h 902181"/>
              <a:gd name="connsiteX0" fmla="*/ 57200 w 1412389"/>
              <a:gd name="connsiteY0" fmla="*/ 204829 h 902181"/>
              <a:gd name="connsiteX1" fmla="*/ 650925 w 1412389"/>
              <a:gd name="connsiteY1" fmla="*/ 1629 h 902181"/>
              <a:gd name="connsiteX2" fmla="*/ 1085900 w 1412389"/>
              <a:gd name="connsiteY2" fmla="*/ 147679 h 902181"/>
              <a:gd name="connsiteX3" fmla="*/ 1409750 w 1412389"/>
              <a:gd name="connsiteY3" fmla="*/ 754104 h 902181"/>
              <a:gd name="connsiteX4" fmla="*/ 908100 w 1412389"/>
              <a:gd name="connsiteY4" fmla="*/ 896979 h 902181"/>
              <a:gd name="connsiteX5" fmla="*/ 339775 w 1412389"/>
              <a:gd name="connsiteY5" fmla="*/ 817604 h 902181"/>
              <a:gd name="connsiteX6" fmla="*/ 6400 w 1412389"/>
              <a:gd name="connsiteY6" fmla="*/ 338179 h 902181"/>
              <a:gd name="connsiteX7" fmla="*/ 130225 w 1412389"/>
              <a:gd name="connsiteY7" fmla="*/ 522329 h 902181"/>
              <a:gd name="connsiteX8" fmla="*/ 57200 w 1412389"/>
              <a:gd name="connsiteY8" fmla="*/ 204829 h 902181"/>
              <a:gd name="connsiteX0" fmla="*/ 84402 w 1439591"/>
              <a:gd name="connsiteY0" fmla="*/ 204829 h 902181"/>
              <a:gd name="connsiteX1" fmla="*/ 678127 w 1439591"/>
              <a:gd name="connsiteY1" fmla="*/ 1629 h 902181"/>
              <a:gd name="connsiteX2" fmla="*/ 1113102 w 1439591"/>
              <a:gd name="connsiteY2" fmla="*/ 147679 h 902181"/>
              <a:gd name="connsiteX3" fmla="*/ 1436952 w 1439591"/>
              <a:gd name="connsiteY3" fmla="*/ 754104 h 902181"/>
              <a:gd name="connsiteX4" fmla="*/ 935302 w 1439591"/>
              <a:gd name="connsiteY4" fmla="*/ 896979 h 902181"/>
              <a:gd name="connsiteX5" fmla="*/ 366977 w 1439591"/>
              <a:gd name="connsiteY5" fmla="*/ 817604 h 902181"/>
              <a:gd name="connsiteX6" fmla="*/ 33602 w 1439591"/>
              <a:gd name="connsiteY6" fmla="*/ 338179 h 902181"/>
              <a:gd name="connsiteX7" fmla="*/ 84402 w 1439591"/>
              <a:gd name="connsiteY7" fmla="*/ 204829 h 902181"/>
              <a:gd name="connsiteX0" fmla="*/ 31626 w 1386815"/>
              <a:gd name="connsiteY0" fmla="*/ 204829 h 898770"/>
              <a:gd name="connsiteX1" fmla="*/ 625351 w 1386815"/>
              <a:gd name="connsiteY1" fmla="*/ 1629 h 898770"/>
              <a:gd name="connsiteX2" fmla="*/ 1060326 w 1386815"/>
              <a:gd name="connsiteY2" fmla="*/ 147679 h 898770"/>
              <a:gd name="connsiteX3" fmla="*/ 1384176 w 1386815"/>
              <a:gd name="connsiteY3" fmla="*/ 754104 h 898770"/>
              <a:gd name="connsiteX4" fmla="*/ 882526 w 1386815"/>
              <a:gd name="connsiteY4" fmla="*/ 896979 h 898770"/>
              <a:gd name="connsiteX5" fmla="*/ 314201 w 1386815"/>
              <a:gd name="connsiteY5" fmla="*/ 817604 h 898770"/>
              <a:gd name="connsiteX6" fmla="*/ 168151 w 1386815"/>
              <a:gd name="connsiteY6" fmla="*/ 582654 h 898770"/>
              <a:gd name="connsiteX7" fmla="*/ 31626 w 1386815"/>
              <a:gd name="connsiteY7" fmla="*/ 204829 h 898770"/>
              <a:gd name="connsiteX0" fmla="*/ 53627 w 1272291"/>
              <a:gd name="connsiteY0" fmla="*/ 165367 h 897408"/>
              <a:gd name="connsiteX1" fmla="*/ 510827 w 1272291"/>
              <a:gd name="connsiteY1" fmla="*/ 267 h 897408"/>
              <a:gd name="connsiteX2" fmla="*/ 945802 w 1272291"/>
              <a:gd name="connsiteY2" fmla="*/ 146317 h 897408"/>
              <a:gd name="connsiteX3" fmla="*/ 1269652 w 1272291"/>
              <a:gd name="connsiteY3" fmla="*/ 752742 h 897408"/>
              <a:gd name="connsiteX4" fmla="*/ 768002 w 1272291"/>
              <a:gd name="connsiteY4" fmla="*/ 895617 h 897408"/>
              <a:gd name="connsiteX5" fmla="*/ 199677 w 1272291"/>
              <a:gd name="connsiteY5" fmla="*/ 816242 h 897408"/>
              <a:gd name="connsiteX6" fmla="*/ 53627 w 1272291"/>
              <a:gd name="connsiteY6" fmla="*/ 581292 h 897408"/>
              <a:gd name="connsiteX7" fmla="*/ 53627 w 1272291"/>
              <a:gd name="connsiteY7" fmla="*/ 165367 h 897408"/>
              <a:gd name="connsiteX0" fmla="*/ 53627 w 1272291"/>
              <a:gd name="connsiteY0" fmla="*/ 165367 h 897408"/>
              <a:gd name="connsiteX1" fmla="*/ 510827 w 1272291"/>
              <a:gd name="connsiteY1" fmla="*/ 267 h 897408"/>
              <a:gd name="connsiteX2" fmla="*/ 945802 w 1272291"/>
              <a:gd name="connsiteY2" fmla="*/ 146317 h 897408"/>
              <a:gd name="connsiteX3" fmla="*/ 1269652 w 1272291"/>
              <a:gd name="connsiteY3" fmla="*/ 752742 h 897408"/>
              <a:gd name="connsiteX4" fmla="*/ 768002 w 1272291"/>
              <a:gd name="connsiteY4" fmla="*/ 895617 h 897408"/>
              <a:gd name="connsiteX5" fmla="*/ 199677 w 1272291"/>
              <a:gd name="connsiteY5" fmla="*/ 816242 h 897408"/>
              <a:gd name="connsiteX6" fmla="*/ 53627 w 1272291"/>
              <a:gd name="connsiteY6" fmla="*/ 581292 h 897408"/>
              <a:gd name="connsiteX7" fmla="*/ 53627 w 1272291"/>
              <a:gd name="connsiteY7" fmla="*/ 165367 h 897408"/>
              <a:gd name="connsiteX0" fmla="*/ 35586 w 1254250"/>
              <a:gd name="connsiteY0" fmla="*/ 165367 h 897408"/>
              <a:gd name="connsiteX1" fmla="*/ 492786 w 1254250"/>
              <a:gd name="connsiteY1" fmla="*/ 267 h 897408"/>
              <a:gd name="connsiteX2" fmla="*/ 927761 w 1254250"/>
              <a:gd name="connsiteY2" fmla="*/ 146317 h 897408"/>
              <a:gd name="connsiteX3" fmla="*/ 1251611 w 1254250"/>
              <a:gd name="connsiteY3" fmla="*/ 752742 h 897408"/>
              <a:gd name="connsiteX4" fmla="*/ 749961 w 1254250"/>
              <a:gd name="connsiteY4" fmla="*/ 895617 h 897408"/>
              <a:gd name="connsiteX5" fmla="*/ 181636 w 1254250"/>
              <a:gd name="connsiteY5" fmla="*/ 816242 h 897408"/>
              <a:gd name="connsiteX6" fmla="*/ 35586 w 1254250"/>
              <a:gd name="connsiteY6" fmla="*/ 581292 h 897408"/>
              <a:gd name="connsiteX7" fmla="*/ 35586 w 1254250"/>
              <a:gd name="connsiteY7" fmla="*/ 165367 h 897408"/>
              <a:gd name="connsiteX0" fmla="*/ 39208 w 1257872"/>
              <a:gd name="connsiteY0" fmla="*/ 165367 h 897390"/>
              <a:gd name="connsiteX1" fmla="*/ 496408 w 1257872"/>
              <a:gd name="connsiteY1" fmla="*/ 267 h 897390"/>
              <a:gd name="connsiteX2" fmla="*/ 931383 w 1257872"/>
              <a:gd name="connsiteY2" fmla="*/ 146317 h 897390"/>
              <a:gd name="connsiteX3" fmla="*/ 1255233 w 1257872"/>
              <a:gd name="connsiteY3" fmla="*/ 752742 h 897390"/>
              <a:gd name="connsiteX4" fmla="*/ 753583 w 1257872"/>
              <a:gd name="connsiteY4" fmla="*/ 895617 h 897390"/>
              <a:gd name="connsiteX5" fmla="*/ 185258 w 1257872"/>
              <a:gd name="connsiteY5" fmla="*/ 816242 h 897390"/>
              <a:gd name="connsiteX6" fmla="*/ 29683 w 1257872"/>
              <a:gd name="connsiteY6" fmla="*/ 584467 h 897390"/>
              <a:gd name="connsiteX7" fmla="*/ 39208 w 1257872"/>
              <a:gd name="connsiteY7" fmla="*/ 165367 h 897390"/>
              <a:gd name="connsiteX0" fmla="*/ 46146 w 1264810"/>
              <a:gd name="connsiteY0" fmla="*/ 165367 h 897390"/>
              <a:gd name="connsiteX1" fmla="*/ 503346 w 1264810"/>
              <a:gd name="connsiteY1" fmla="*/ 267 h 897390"/>
              <a:gd name="connsiteX2" fmla="*/ 938321 w 1264810"/>
              <a:gd name="connsiteY2" fmla="*/ 146317 h 897390"/>
              <a:gd name="connsiteX3" fmla="*/ 1262171 w 1264810"/>
              <a:gd name="connsiteY3" fmla="*/ 752742 h 897390"/>
              <a:gd name="connsiteX4" fmla="*/ 760521 w 1264810"/>
              <a:gd name="connsiteY4" fmla="*/ 895617 h 897390"/>
              <a:gd name="connsiteX5" fmla="*/ 192196 w 1264810"/>
              <a:gd name="connsiteY5" fmla="*/ 816242 h 897390"/>
              <a:gd name="connsiteX6" fmla="*/ 36621 w 1264810"/>
              <a:gd name="connsiteY6" fmla="*/ 584467 h 897390"/>
              <a:gd name="connsiteX7" fmla="*/ 46146 w 1264810"/>
              <a:gd name="connsiteY7" fmla="*/ 165367 h 897390"/>
              <a:gd name="connsiteX0" fmla="*/ 45462 w 1264126"/>
              <a:gd name="connsiteY0" fmla="*/ 165367 h 907395"/>
              <a:gd name="connsiteX1" fmla="*/ 502662 w 1264126"/>
              <a:gd name="connsiteY1" fmla="*/ 267 h 907395"/>
              <a:gd name="connsiteX2" fmla="*/ 937637 w 1264126"/>
              <a:gd name="connsiteY2" fmla="*/ 146317 h 907395"/>
              <a:gd name="connsiteX3" fmla="*/ 1261487 w 1264126"/>
              <a:gd name="connsiteY3" fmla="*/ 752742 h 907395"/>
              <a:gd name="connsiteX4" fmla="*/ 759837 w 1264126"/>
              <a:gd name="connsiteY4" fmla="*/ 895617 h 907395"/>
              <a:gd name="connsiteX5" fmla="*/ 299462 w 1264126"/>
              <a:gd name="connsiteY5" fmla="*/ 863867 h 907395"/>
              <a:gd name="connsiteX6" fmla="*/ 35937 w 1264126"/>
              <a:gd name="connsiteY6" fmla="*/ 584467 h 907395"/>
              <a:gd name="connsiteX7" fmla="*/ 45462 w 1264126"/>
              <a:gd name="connsiteY7" fmla="*/ 165367 h 907395"/>
              <a:gd name="connsiteX0" fmla="*/ 45462 w 1286170"/>
              <a:gd name="connsiteY0" fmla="*/ 165225 h 922171"/>
              <a:gd name="connsiteX1" fmla="*/ 502662 w 1286170"/>
              <a:gd name="connsiteY1" fmla="*/ 125 h 922171"/>
              <a:gd name="connsiteX2" fmla="*/ 937637 w 1286170"/>
              <a:gd name="connsiteY2" fmla="*/ 146175 h 922171"/>
              <a:gd name="connsiteX3" fmla="*/ 1283712 w 1286170"/>
              <a:gd name="connsiteY3" fmla="*/ 549400 h 922171"/>
              <a:gd name="connsiteX4" fmla="*/ 759837 w 1286170"/>
              <a:gd name="connsiteY4" fmla="*/ 895475 h 922171"/>
              <a:gd name="connsiteX5" fmla="*/ 299462 w 1286170"/>
              <a:gd name="connsiteY5" fmla="*/ 863725 h 922171"/>
              <a:gd name="connsiteX6" fmla="*/ 35937 w 1286170"/>
              <a:gd name="connsiteY6" fmla="*/ 584325 h 922171"/>
              <a:gd name="connsiteX7" fmla="*/ 45462 w 1286170"/>
              <a:gd name="connsiteY7" fmla="*/ 165225 h 922171"/>
              <a:gd name="connsiteX0" fmla="*/ 45462 w 1210725"/>
              <a:gd name="connsiteY0" fmla="*/ 165233 h 920307"/>
              <a:gd name="connsiteX1" fmla="*/ 502662 w 1210725"/>
              <a:gd name="connsiteY1" fmla="*/ 133 h 920307"/>
              <a:gd name="connsiteX2" fmla="*/ 937637 w 1210725"/>
              <a:gd name="connsiteY2" fmla="*/ 146183 h 920307"/>
              <a:gd name="connsiteX3" fmla="*/ 1207512 w 1210725"/>
              <a:gd name="connsiteY3" fmla="*/ 574808 h 920307"/>
              <a:gd name="connsiteX4" fmla="*/ 759837 w 1210725"/>
              <a:gd name="connsiteY4" fmla="*/ 895483 h 920307"/>
              <a:gd name="connsiteX5" fmla="*/ 299462 w 1210725"/>
              <a:gd name="connsiteY5" fmla="*/ 863733 h 920307"/>
              <a:gd name="connsiteX6" fmla="*/ 35937 w 1210725"/>
              <a:gd name="connsiteY6" fmla="*/ 584333 h 920307"/>
              <a:gd name="connsiteX7" fmla="*/ 45462 w 1210725"/>
              <a:gd name="connsiteY7" fmla="*/ 165233 h 920307"/>
              <a:gd name="connsiteX0" fmla="*/ 45462 w 1208022"/>
              <a:gd name="connsiteY0" fmla="*/ 165233 h 920307"/>
              <a:gd name="connsiteX1" fmla="*/ 502662 w 1208022"/>
              <a:gd name="connsiteY1" fmla="*/ 133 h 920307"/>
              <a:gd name="connsiteX2" fmla="*/ 937637 w 1208022"/>
              <a:gd name="connsiteY2" fmla="*/ 146183 h 920307"/>
              <a:gd name="connsiteX3" fmla="*/ 1207512 w 1208022"/>
              <a:gd name="connsiteY3" fmla="*/ 574808 h 920307"/>
              <a:gd name="connsiteX4" fmla="*/ 759837 w 1208022"/>
              <a:gd name="connsiteY4" fmla="*/ 895483 h 920307"/>
              <a:gd name="connsiteX5" fmla="*/ 299462 w 1208022"/>
              <a:gd name="connsiteY5" fmla="*/ 863733 h 920307"/>
              <a:gd name="connsiteX6" fmla="*/ 35937 w 1208022"/>
              <a:gd name="connsiteY6" fmla="*/ 584333 h 920307"/>
              <a:gd name="connsiteX7" fmla="*/ 45462 w 1208022"/>
              <a:gd name="connsiteY7" fmla="*/ 165233 h 920307"/>
              <a:gd name="connsiteX0" fmla="*/ 91933 w 1181468"/>
              <a:gd name="connsiteY0" fmla="*/ 142883 h 920182"/>
              <a:gd name="connsiteX1" fmla="*/ 476108 w 1181468"/>
              <a:gd name="connsiteY1" fmla="*/ 8 h 920182"/>
              <a:gd name="connsiteX2" fmla="*/ 911083 w 1181468"/>
              <a:gd name="connsiteY2" fmla="*/ 146058 h 920182"/>
              <a:gd name="connsiteX3" fmla="*/ 1180958 w 1181468"/>
              <a:gd name="connsiteY3" fmla="*/ 574683 h 920182"/>
              <a:gd name="connsiteX4" fmla="*/ 733283 w 1181468"/>
              <a:gd name="connsiteY4" fmla="*/ 895358 h 920182"/>
              <a:gd name="connsiteX5" fmla="*/ 272908 w 1181468"/>
              <a:gd name="connsiteY5" fmla="*/ 863608 h 920182"/>
              <a:gd name="connsiteX6" fmla="*/ 9383 w 1181468"/>
              <a:gd name="connsiteY6" fmla="*/ 584208 h 920182"/>
              <a:gd name="connsiteX7" fmla="*/ 91933 w 1181468"/>
              <a:gd name="connsiteY7" fmla="*/ 142883 h 920182"/>
              <a:gd name="connsiteX0" fmla="*/ 91933 w 1181468"/>
              <a:gd name="connsiteY0" fmla="*/ 190502 h 967801"/>
              <a:gd name="connsiteX1" fmla="*/ 580883 w 1181468"/>
              <a:gd name="connsiteY1" fmla="*/ 2 h 967801"/>
              <a:gd name="connsiteX2" fmla="*/ 911083 w 1181468"/>
              <a:gd name="connsiteY2" fmla="*/ 193677 h 967801"/>
              <a:gd name="connsiteX3" fmla="*/ 1180958 w 1181468"/>
              <a:gd name="connsiteY3" fmla="*/ 622302 h 967801"/>
              <a:gd name="connsiteX4" fmla="*/ 733283 w 1181468"/>
              <a:gd name="connsiteY4" fmla="*/ 942977 h 967801"/>
              <a:gd name="connsiteX5" fmla="*/ 272908 w 1181468"/>
              <a:gd name="connsiteY5" fmla="*/ 911227 h 967801"/>
              <a:gd name="connsiteX6" fmla="*/ 9383 w 1181468"/>
              <a:gd name="connsiteY6" fmla="*/ 631827 h 967801"/>
              <a:gd name="connsiteX7" fmla="*/ 91933 w 1181468"/>
              <a:gd name="connsiteY7" fmla="*/ 190502 h 967801"/>
              <a:gd name="connsiteX0" fmla="*/ 91933 w 1181468"/>
              <a:gd name="connsiteY0" fmla="*/ 193100 h 970399"/>
              <a:gd name="connsiteX1" fmla="*/ 580883 w 1181468"/>
              <a:gd name="connsiteY1" fmla="*/ 2600 h 970399"/>
              <a:gd name="connsiteX2" fmla="*/ 911083 w 1181468"/>
              <a:gd name="connsiteY2" fmla="*/ 196275 h 970399"/>
              <a:gd name="connsiteX3" fmla="*/ 1180958 w 1181468"/>
              <a:gd name="connsiteY3" fmla="*/ 624900 h 970399"/>
              <a:gd name="connsiteX4" fmla="*/ 733283 w 1181468"/>
              <a:gd name="connsiteY4" fmla="*/ 945575 h 970399"/>
              <a:gd name="connsiteX5" fmla="*/ 272908 w 1181468"/>
              <a:gd name="connsiteY5" fmla="*/ 913825 h 970399"/>
              <a:gd name="connsiteX6" fmla="*/ 9383 w 1181468"/>
              <a:gd name="connsiteY6" fmla="*/ 634425 h 970399"/>
              <a:gd name="connsiteX7" fmla="*/ 91933 w 1181468"/>
              <a:gd name="connsiteY7" fmla="*/ 193100 h 970399"/>
              <a:gd name="connsiteX0" fmla="*/ 91933 w 1181468"/>
              <a:gd name="connsiteY0" fmla="*/ 135431 h 912730"/>
              <a:gd name="connsiteX1" fmla="*/ 580883 w 1181468"/>
              <a:gd name="connsiteY1" fmla="*/ 5256 h 912730"/>
              <a:gd name="connsiteX2" fmla="*/ 911083 w 1181468"/>
              <a:gd name="connsiteY2" fmla="*/ 138606 h 912730"/>
              <a:gd name="connsiteX3" fmla="*/ 1180958 w 1181468"/>
              <a:gd name="connsiteY3" fmla="*/ 567231 h 912730"/>
              <a:gd name="connsiteX4" fmla="*/ 733283 w 1181468"/>
              <a:gd name="connsiteY4" fmla="*/ 887906 h 912730"/>
              <a:gd name="connsiteX5" fmla="*/ 272908 w 1181468"/>
              <a:gd name="connsiteY5" fmla="*/ 856156 h 912730"/>
              <a:gd name="connsiteX6" fmla="*/ 9383 w 1181468"/>
              <a:gd name="connsiteY6" fmla="*/ 576756 h 912730"/>
              <a:gd name="connsiteX7" fmla="*/ 91933 w 1181468"/>
              <a:gd name="connsiteY7" fmla="*/ 135431 h 912730"/>
              <a:gd name="connsiteX0" fmla="*/ 91933 w 1183420"/>
              <a:gd name="connsiteY0" fmla="*/ 133248 h 910547"/>
              <a:gd name="connsiteX1" fmla="*/ 580883 w 1183420"/>
              <a:gd name="connsiteY1" fmla="*/ 3073 h 910547"/>
              <a:gd name="connsiteX2" fmla="*/ 898383 w 1183420"/>
              <a:gd name="connsiteY2" fmla="*/ 212623 h 910547"/>
              <a:gd name="connsiteX3" fmla="*/ 1180958 w 1183420"/>
              <a:gd name="connsiteY3" fmla="*/ 565048 h 910547"/>
              <a:gd name="connsiteX4" fmla="*/ 733283 w 1183420"/>
              <a:gd name="connsiteY4" fmla="*/ 885723 h 910547"/>
              <a:gd name="connsiteX5" fmla="*/ 272908 w 1183420"/>
              <a:gd name="connsiteY5" fmla="*/ 853973 h 910547"/>
              <a:gd name="connsiteX6" fmla="*/ 9383 w 1183420"/>
              <a:gd name="connsiteY6" fmla="*/ 574573 h 910547"/>
              <a:gd name="connsiteX7" fmla="*/ 91933 w 1183420"/>
              <a:gd name="connsiteY7" fmla="*/ 133248 h 910547"/>
              <a:gd name="connsiteX0" fmla="*/ 91933 w 1183209"/>
              <a:gd name="connsiteY0" fmla="*/ 133248 h 910547"/>
              <a:gd name="connsiteX1" fmla="*/ 580883 w 1183209"/>
              <a:gd name="connsiteY1" fmla="*/ 3073 h 910547"/>
              <a:gd name="connsiteX2" fmla="*/ 898383 w 1183209"/>
              <a:gd name="connsiteY2" fmla="*/ 212623 h 910547"/>
              <a:gd name="connsiteX3" fmla="*/ 1180958 w 1183209"/>
              <a:gd name="connsiteY3" fmla="*/ 565048 h 910547"/>
              <a:gd name="connsiteX4" fmla="*/ 733283 w 1183209"/>
              <a:gd name="connsiteY4" fmla="*/ 885723 h 910547"/>
              <a:gd name="connsiteX5" fmla="*/ 272908 w 1183209"/>
              <a:gd name="connsiteY5" fmla="*/ 853973 h 910547"/>
              <a:gd name="connsiteX6" fmla="*/ 9383 w 1183209"/>
              <a:gd name="connsiteY6" fmla="*/ 574573 h 910547"/>
              <a:gd name="connsiteX7" fmla="*/ 91933 w 1183209"/>
              <a:gd name="connsiteY7" fmla="*/ 133248 h 910547"/>
              <a:gd name="connsiteX0" fmla="*/ 91933 w 1186003"/>
              <a:gd name="connsiteY0" fmla="*/ 133248 h 910547"/>
              <a:gd name="connsiteX1" fmla="*/ 580883 w 1186003"/>
              <a:gd name="connsiteY1" fmla="*/ 3073 h 910547"/>
              <a:gd name="connsiteX2" fmla="*/ 958708 w 1186003"/>
              <a:gd name="connsiteY2" fmla="*/ 212623 h 910547"/>
              <a:gd name="connsiteX3" fmla="*/ 1180958 w 1186003"/>
              <a:gd name="connsiteY3" fmla="*/ 565048 h 910547"/>
              <a:gd name="connsiteX4" fmla="*/ 733283 w 1186003"/>
              <a:gd name="connsiteY4" fmla="*/ 885723 h 910547"/>
              <a:gd name="connsiteX5" fmla="*/ 272908 w 1186003"/>
              <a:gd name="connsiteY5" fmla="*/ 853973 h 910547"/>
              <a:gd name="connsiteX6" fmla="*/ 9383 w 1186003"/>
              <a:gd name="connsiteY6" fmla="*/ 574573 h 910547"/>
              <a:gd name="connsiteX7" fmla="*/ 91933 w 1186003"/>
              <a:gd name="connsiteY7" fmla="*/ 133248 h 910547"/>
              <a:gd name="connsiteX0" fmla="*/ 91933 w 1185478"/>
              <a:gd name="connsiteY0" fmla="*/ 133248 h 910547"/>
              <a:gd name="connsiteX1" fmla="*/ 580883 w 1185478"/>
              <a:gd name="connsiteY1" fmla="*/ 3073 h 910547"/>
              <a:gd name="connsiteX2" fmla="*/ 958708 w 1185478"/>
              <a:gd name="connsiteY2" fmla="*/ 212623 h 910547"/>
              <a:gd name="connsiteX3" fmla="*/ 1180958 w 1185478"/>
              <a:gd name="connsiteY3" fmla="*/ 565048 h 910547"/>
              <a:gd name="connsiteX4" fmla="*/ 733283 w 1185478"/>
              <a:gd name="connsiteY4" fmla="*/ 885723 h 910547"/>
              <a:gd name="connsiteX5" fmla="*/ 272908 w 1185478"/>
              <a:gd name="connsiteY5" fmla="*/ 853973 h 910547"/>
              <a:gd name="connsiteX6" fmla="*/ 9383 w 1185478"/>
              <a:gd name="connsiteY6" fmla="*/ 574573 h 910547"/>
              <a:gd name="connsiteX7" fmla="*/ 91933 w 1185478"/>
              <a:gd name="connsiteY7" fmla="*/ 133248 h 910547"/>
              <a:gd name="connsiteX0" fmla="*/ 91933 w 1158785"/>
              <a:gd name="connsiteY0" fmla="*/ 133248 h 905638"/>
              <a:gd name="connsiteX1" fmla="*/ 580883 w 1158785"/>
              <a:gd name="connsiteY1" fmla="*/ 3073 h 905638"/>
              <a:gd name="connsiteX2" fmla="*/ 958708 w 1158785"/>
              <a:gd name="connsiteY2" fmla="*/ 212623 h 905638"/>
              <a:gd name="connsiteX3" fmla="*/ 1152383 w 1158785"/>
              <a:gd name="connsiteY3" fmla="*/ 631723 h 905638"/>
              <a:gd name="connsiteX4" fmla="*/ 733283 w 1158785"/>
              <a:gd name="connsiteY4" fmla="*/ 885723 h 905638"/>
              <a:gd name="connsiteX5" fmla="*/ 272908 w 1158785"/>
              <a:gd name="connsiteY5" fmla="*/ 853973 h 905638"/>
              <a:gd name="connsiteX6" fmla="*/ 9383 w 1158785"/>
              <a:gd name="connsiteY6" fmla="*/ 574573 h 905638"/>
              <a:gd name="connsiteX7" fmla="*/ 91933 w 1158785"/>
              <a:gd name="connsiteY7" fmla="*/ 133248 h 90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8785" h="905638">
                <a:moveTo>
                  <a:pt x="91933" y="133248"/>
                </a:moveTo>
                <a:cubicBezTo>
                  <a:pt x="177129" y="16831"/>
                  <a:pt x="436421" y="-10156"/>
                  <a:pt x="580883" y="3073"/>
                </a:cubicBezTo>
                <a:cubicBezTo>
                  <a:pt x="725346" y="16302"/>
                  <a:pt x="863458" y="107848"/>
                  <a:pt x="958708" y="212623"/>
                </a:cubicBezTo>
                <a:cubicBezTo>
                  <a:pt x="1053958" y="317398"/>
                  <a:pt x="1189954" y="519540"/>
                  <a:pt x="1152383" y="631723"/>
                </a:cubicBezTo>
                <a:cubicBezTo>
                  <a:pt x="1114812" y="743906"/>
                  <a:pt x="879862" y="848681"/>
                  <a:pt x="733283" y="885723"/>
                </a:cubicBezTo>
                <a:cubicBezTo>
                  <a:pt x="586704" y="922765"/>
                  <a:pt x="393558" y="905831"/>
                  <a:pt x="272908" y="853973"/>
                </a:cubicBezTo>
                <a:cubicBezTo>
                  <a:pt x="152258" y="802115"/>
                  <a:pt x="39545" y="694694"/>
                  <a:pt x="9383" y="574573"/>
                </a:cubicBezTo>
                <a:cubicBezTo>
                  <a:pt x="-20779" y="454452"/>
                  <a:pt x="25787" y="284590"/>
                  <a:pt x="91933" y="133248"/>
                </a:cubicBezTo>
                <a:close/>
              </a:path>
            </a:pathLst>
          </a:cu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Freeform 62"/>
          <p:cNvSpPr/>
          <p:nvPr/>
        </p:nvSpPr>
        <p:spPr>
          <a:xfrm>
            <a:off x="4556214" y="3535620"/>
            <a:ext cx="595255" cy="472623"/>
          </a:xfrm>
          <a:custGeom>
            <a:avLst/>
            <a:gdLst>
              <a:gd name="connsiteX0" fmla="*/ 63651 w 1489272"/>
              <a:gd name="connsiteY0" fmla="*/ 431336 h 914549"/>
              <a:gd name="connsiteX1" fmla="*/ 406551 w 1489272"/>
              <a:gd name="connsiteY1" fmla="*/ 12236 h 914549"/>
              <a:gd name="connsiteX2" fmla="*/ 1155851 w 1489272"/>
              <a:gd name="connsiteY2" fmla="*/ 164636 h 914549"/>
              <a:gd name="connsiteX3" fmla="*/ 1486051 w 1489272"/>
              <a:gd name="connsiteY3" fmla="*/ 698036 h 914549"/>
              <a:gd name="connsiteX4" fmla="*/ 978051 w 1489272"/>
              <a:gd name="connsiteY4" fmla="*/ 913936 h 914549"/>
              <a:gd name="connsiteX5" fmla="*/ 63651 w 1489272"/>
              <a:gd name="connsiteY5" fmla="*/ 748836 h 914549"/>
              <a:gd name="connsiteX6" fmla="*/ 76351 w 1489272"/>
              <a:gd name="connsiteY6" fmla="*/ 355136 h 914549"/>
              <a:gd name="connsiteX7" fmla="*/ 76351 w 1489272"/>
              <a:gd name="connsiteY7" fmla="*/ 355136 h 914549"/>
              <a:gd name="connsiteX0" fmla="*/ 63651 w 1489272"/>
              <a:gd name="connsiteY0" fmla="*/ 420286 h 903499"/>
              <a:gd name="connsiteX1" fmla="*/ 127151 w 1489272"/>
              <a:gd name="connsiteY1" fmla="*/ 210736 h 903499"/>
              <a:gd name="connsiteX2" fmla="*/ 406551 w 1489272"/>
              <a:gd name="connsiteY2" fmla="*/ 1186 h 903499"/>
              <a:gd name="connsiteX3" fmla="*/ 1155851 w 1489272"/>
              <a:gd name="connsiteY3" fmla="*/ 153586 h 903499"/>
              <a:gd name="connsiteX4" fmla="*/ 1486051 w 1489272"/>
              <a:gd name="connsiteY4" fmla="*/ 686986 h 903499"/>
              <a:gd name="connsiteX5" fmla="*/ 978051 w 1489272"/>
              <a:gd name="connsiteY5" fmla="*/ 902886 h 903499"/>
              <a:gd name="connsiteX6" fmla="*/ 63651 w 1489272"/>
              <a:gd name="connsiteY6" fmla="*/ 737786 h 903499"/>
              <a:gd name="connsiteX7" fmla="*/ 76351 w 1489272"/>
              <a:gd name="connsiteY7" fmla="*/ 344086 h 903499"/>
              <a:gd name="connsiteX8" fmla="*/ 76351 w 1489272"/>
              <a:gd name="connsiteY8" fmla="*/ 344086 h 903499"/>
              <a:gd name="connsiteX0" fmla="*/ 63651 w 1489272"/>
              <a:gd name="connsiteY0" fmla="*/ 419761 h 902974"/>
              <a:gd name="connsiteX1" fmla="*/ 127151 w 1489272"/>
              <a:gd name="connsiteY1" fmla="*/ 210211 h 902974"/>
              <a:gd name="connsiteX2" fmla="*/ 139851 w 1489272"/>
              <a:gd name="connsiteY2" fmla="*/ 102261 h 902974"/>
              <a:gd name="connsiteX3" fmla="*/ 406551 w 1489272"/>
              <a:gd name="connsiteY3" fmla="*/ 661 h 902974"/>
              <a:gd name="connsiteX4" fmla="*/ 1155851 w 1489272"/>
              <a:gd name="connsiteY4" fmla="*/ 153061 h 902974"/>
              <a:gd name="connsiteX5" fmla="*/ 1486051 w 1489272"/>
              <a:gd name="connsiteY5" fmla="*/ 686461 h 902974"/>
              <a:gd name="connsiteX6" fmla="*/ 978051 w 1489272"/>
              <a:gd name="connsiteY6" fmla="*/ 902361 h 902974"/>
              <a:gd name="connsiteX7" fmla="*/ 63651 w 1489272"/>
              <a:gd name="connsiteY7" fmla="*/ 737261 h 902974"/>
              <a:gd name="connsiteX8" fmla="*/ 76351 w 1489272"/>
              <a:gd name="connsiteY8" fmla="*/ 343561 h 902974"/>
              <a:gd name="connsiteX9" fmla="*/ 76351 w 1489272"/>
              <a:gd name="connsiteY9" fmla="*/ 343561 h 902974"/>
              <a:gd name="connsiteX0" fmla="*/ 63651 w 1489272"/>
              <a:gd name="connsiteY0" fmla="*/ 421229 h 904442"/>
              <a:gd name="connsiteX1" fmla="*/ 127151 w 1489272"/>
              <a:gd name="connsiteY1" fmla="*/ 211679 h 904442"/>
              <a:gd name="connsiteX2" fmla="*/ 225576 w 1489272"/>
              <a:gd name="connsiteY2" fmla="*/ 75154 h 904442"/>
              <a:gd name="connsiteX3" fmla="*/ 406551 w 1489272"/>
              <a:gd name="connsiteY3" fmla="*/ 2129 h 904442"/>
              <a:gd name="connsiteX4" fmla="*/ 1155851 w 1489272"/>
              <a:gd name="connsiteY4" fmla="*/ 154529 h 904442"/>
              <a:gd name="connsiteX5" fmla="*/ 1486051 w 1489272"/>
              <a:gd name="connsiteY5" fmla="*/ 687929 h 904442"/>
              <a:gd name="connsiteX6" fmla="*/ 978051 w 1489272"/>
              <a:gd name="connsiteY6" fmla="*/ 903829 h 904442"/>
              <a:gd name="connsiteX7" fmla="*/ 63651 w 1489272"/>
              <a:gd name="connsiteY7" fmla="*/ 738729 h 904442"/>
              <a:gd name="connsiteX8" fmla="*/ 76351 w 1489272"/>
              <a:gd name="connsiteY8" fmla="*/ 345029 h 904442"/>
              <a:gd name="connsiteX9" fmla="*/ 76351 w 1489272"/>
              <a:gd name="connsiteY9" fmla="*/ 345029 h 904442"/>
              <a:gd name="connsiteX0" fmla="*/ 63651 w 1488772"/>
              <a:gd name="connsiteY0" fmla="*/ 412081 h 895294"/>
              <a:gd name="connsiteX1" fmla="*/ 127151 w 1488772"/>
              <a:gd name="connsiteY1" fmla="*/ 202531 h 895294"/>
              <a:gd name="connsiteX2" fmla="*/ 225576 w 1488772"/>
              <a:gd name="connsiteY2" fmla="*/ 66006 h 895294"/>
              <a:gd name="connsiteX3" fmla="*/ 641501 w 1488772"/>
              <a:gd name="connsiteY3" fmla="*/ 2506 h 895294"/>
              <a:gd name="connsiteX4" fmla="*/ 1155851 w 1488772"/>
              <a:gd name="connsiteY4" fmla="*/ 145381 h 895294"/>
              <a:gd name="connsiteX5" fmla="*/ 1486051 w 1488772"/>
              <a:gd name="connsiteY5" fmla="*/ 678781 h 895294"/>
              <a:gd name="connsiteX6" fmla="*/ 978051 w 1488772"/>
              <a:gd name="connsiteY6" fmla="*/ 894681 h 895294"/>
              <a:gd name="connsiteX7" fmla="*/ 63651 w 1488772"/>
              <a:gd name="connsiteY7" fmla="*/ 729581 h 895294"/>
              <a:gd name="connsiteX8" fmla="*/ 76351 w 1488772"/>
              <a:gd name="connsiteY8" fmla="*/ 335881 h 895294"/>
              <a:gd name="connsiteX9" fmla="*/ 76351 w 1488772"/>
              <a:gd name="connsiteY9" fmla="*/ 335881 h 895294"/>
              <a:gd name="connsiteX0" fmla="*/ 63651 w 1488635"/>
              <a:gd name="connsiteY0" fmla="*/ 415116 h 898329"/>
              <a:gd name="connsiteX1" fmla="*/ 127151 w 1488635"/>
              <a:gd name="connsiteY1" fmla="*/ 205566 h 898329"/>
              <a:gd name="connsiteX2" fmla="*/ 225576 w 1488635"/>
              <a:gd name="connsiteY2" fmla="*/ 69041 h 898329"/>
              <a:gd name="connsiteX3" fmla="*/ 720876 w 1488635"/>
              <a:gd name="connsiteY3" fmla="*/ 2366 h 898329"/>
              <a:gd name="connsiteX4" fmla="*/ 1155851 w 1488635"/>
              <a:gd name="connsiteY4" fmla="*/ 148416 h 898329"/>
              <a:gd name="connsiteX5" fmla="*/ 1486051 w 1488635"/>
              <a:gd name="connsiteY5" fmla="*/ 681816 h 898329"/>
              <a:gd name="connsiteX6" fmla="*/ 978051 w 1488635"/>
              <a:gd name="connsiteY6" fmla="*/ 897716 h 898329"/>
              <a:gd name="connsiteX7" fmla="*/ 63651 w 1488635"/>
              <a:gd name="connsiteY7" fmla="*/ 732616 h 898329"/>
              <a:gd name="connsiteX8" fmla="*/ 76351 w 1488635"/>
              <a:gd name="connsiteY8" fmla="*/ 338916 h 898329"/>
              <a:gd name="connsiteX9" fmla="*/ 76351 w 1488635"/>
              <a:gd name="connsiteY9" fmla="*/ 338916 h 898329"/>
              <a:gd name="connsiteX0" fmla="*/ 63651 w 1482340"/>
              <a:gd name="connsiteY0" fmla="*/ 415116 h 898095"/>
              <a:gd name="connsiteX1" fmla="*/ 127151 w 1482340"/>
              <a:gd name="connsiteY1" fmla="*/ 205566 h 898095"/>
              <a:gd name="connsiteX2" fmla="*/ 225576 w 1482340"/>
              <a:gd name="connsiteY2" fmla="*/ 69041 h 898095"/>
              <a:gd name="connsiteX3" fmla="*/ 720876 w 1482340"/>
              <a:gd name="connsiteY3" fmla="*/ 2366 h 898095"/>
              <a:gd name="connsiteX4" fmla="*/ 1155851 w 1482340"/>
              <a:gd name="connsiteY4" fmla="*/ 148416 h 898095"/>
              <a:gd name="connsiteX5" fmla="*/ 1479701 w 1482340"/>
              <a:gd name="connsiteY5" fmla="*/ 754841 h 898095"/>
              <a:gd name="connsiteX6" fmla="*/ 978051 w 1482340"/>
              <a:gd name="connsiteY6" fmla="*/ 897716 h 898095"/>
              <a:gd name="connsiteX7" fmla="*/ 63651 w 1482340"/>
              <a:gd name="connsiteY7" fmla="*/ 732616 h 898095"/>
              <a:gd name="connsiteX8" fmla="*/ 76351 w 1482340"/>
              <a:gd name="connsiteY8" fmla="*/ 338916 h 898095"/>
              <a:gd name="connsiteX9" fmla="*/ 76351 w 1482340"/>
              <a:gd name="connsiteY9" fmla="*/ 338916 h 898095"/>
              <a:gd name="connsiteX0" fmla="*/ 0 w 1418689"/>
              <a:gd name="connsiteY0" fmla="*/ 415116 h 902918"/>
              <a:gd name="connsiteX1" fmla="*/ 63500 w 1418689"/>
              <a:gd name="connsiteY1" fmla="*/ 205566 h 902918"/>
              <a:gd name="connsiteX2" fmla="*/ 161925 w 1418689"/>
              <a:gd name="connsiteY2" fmla="*/ 69041 h 902918"/>
              <a:gd name="connsiteX3" fmla="*/ 657225 w 1418689"/>
              <a:gd name="connsiteY3" fmla="*/ 2366 h 902918"/>
              <a:gd name="connsiteX4" fmla="*/ 1092200 w 1418689"/>
              <a:gd name="connsiteY4" fmla="*/ 148416 h 902918"/>
              <a:gd name="connsiteX5" fmla="*/ 1416050 w 1418689"/>
              <a:gd name="connsiteY5" fmla="*/ 754841 h 902918"/>
              <a:gd name="connsiteX6" fmla="*/ 914400 w 1418689"/>
              <a:gd name="connsiteY6" fmla="*/ 897716 h 902918"/>
              <a:gd name="connsiteX7" fmla="*/ 346075 w 1418689"/>
              <a:gd name="connsiteY7" fmla="*/ 818341 h 902918"/>
              <a:gd name="connsiteX8" fmla="*/ 12700 w 1418689"/>
              <a:gd name="connsiteY8" fmla="*/ 338916 h 902918"/>
              <a:gd name="connsiteX9" fmla="*/ 12700 w 1418689"/>
              <a:gd name="connsiteY9" fmla="*/ 338916 h 902918"/>
              <a:gd name="connsiteX0" fmla="*/ 0 w 1466314"/>
              <a:gd name="connsiteY0" fmla="*/ 259541 h 902918"/>
              <a:gd name="connsiteX1" fmla="*/ 111125 w 1466314"/>
              <a:gd name="connsiteY1" fmla="*/ 205566 h 902918"/>
              <a:gd name="connsiteX2" fmla="*/ 209550 w 1466314"/>
              <a:gd name="connsiteY2" fmla="*/ 69041 h 902918"/>
              <a:gd name="connsiteX3" fmla="*/ 704850 w 1466314"/>
              <a:gd name="connsiteY3" fmla="*/ 2366 h 902918"/>
              <a:gd name="connsiteX4" fmla="*/ 1139825 w 1466314"/>
              <a:gd name="connsiteY4" fmla="*/ 148416 h 902918"/>
              <a:gd name="connsiteX5" fmla="*/ 1463675 w 1466314"/>
              <a:gd name="connsiteY5" fmla="*/ 754841 h 902918"/>
              <a:gd name="connsiteX6" fmla="*/ 962025 w 1466314"/>
              <a:gd name="connsiteY6" fmla="*/ 897716 h 902918"/>
              <a:gd name="connsiteX7" fmla="*/ 393700 w 1466314"/>
              <a:gd name="connsiteY7" fmla="*/ 818341 h 902918"/>
              <a:gd name="connsiteX8" fmla="*/ 60325 w 1466314"/>
              <a:gd name="connsiteY8" fmla="*/ 338916 h 902918"/>
              <a:gd name="connsiteX9" fmla="*/ 60325 w 1466314"/>
              <a:gd name="connsiteY9" fmla="*/ 338916 h 902918"/>
              <a:gd name="connsiteX0" fmla="*/ 123825 w 1405989"/>
              <a:gd name="connsiteY0" fmla="*/ 310341 h 902918"/>
              <a:gd name="connsiteX1" fmla="*/ 50800 w 1405989"/>
              <a:gd name="connsiteY1" fmla="*/ 205566 h 902918"/>
              <a:gd name="connsiteX2" fmla="*/ 149225 w 1405989"/>
              <a:gd name="connsiteY2" fmla="*/ 69041 h 902918"/>
              <a:gd name="connsiteX3" fmla="*/ 644525 w 1405989"/>
              <a:gd name="connsiteY3" fmla="*/ 2366 h 902918"/>
              <a:gd name="connsiteX4" fmla="*/ 1079500 w 1405989"/>
              <a:gd name="connsiteY4" fmla="*/ 148416 h 902918"/>
              <a:gd name="connsiteX5" fmla="*/ 1403350 w 1405989"/>
              <a:gd name="connsiteY5" fmla="*/ 754841 h 902918"/>
              <a:gd name="connsiteX6" fmla="*/ 901700 w 1405989"/>
              <a:gd name="connsiteY6" fmla="*/ 897716 h 902918"/>
              <a:gd name="connsiteX7" fmla="*/ 333375 w 1405989"/>
              <a:gd name="connsiteY7" fmla="*/ 818341 h 902918"/>
              <a:gd name="connsiteX8" fmla="*/ 0 w 1405989"/>
              <a:gd name="connsiteY8" fmla="*/ 338916 h 902918"/>
              <a:gd name="connsiteX9" fmla="*/ 0 w 1405989"/>
              <a:gd name="connsiteY9" fmla="*/ 338916 h 902918"/>
              <a:gd name="connsiteX0" fmla="*/ 50800 w 1405989"/>
              <a:gd name="connsiteY0" fmla="*/ 205566 h 902918"/>
              <a:gd name="connsiteX1" fmla="*/ 149225 w 1405989"/>
              <a:gd name="connsiteY1" fmla="*/ 69041 h 902918"/>
              <a:gd name="connsiteX2" fmla="*/ 644525 w 1405989"/>
              <a:gd name="connsiteY2" fmla="*/ 2366 h 902918"/>
              <a:gd name="connsiteX3" fmla="*/ 1079500 w 1405989"/>
              <a:gd name="connsiteY3" fmla="*/ 148416 h 902918"/>
              <a:gd name="connsiteX4" fmla="*/ 1403350 w 1405989"/>
              <a:gd name="connsiteY4" fmla="*/ 754841 h 902918"/>
              <a:gd name="connsiteX5" fmla="*/ 901700 w 1405989"/>
              <a:gd name="connsiteY5" fmla="*/ 897716 h 902918"/>
              <a:gd name="connsiteX6" fmla="*/ 333375 w 1405989"/>
              <a:gd name="connsiteY6" fmla="*/ 818341 h 902918"/>
              <a:gd name="connsiteX7" fmla="*/ 0 w 1405989"/>
              <a:gd name="connsiteY7" fmla="*/ 338916 h 902918"/>
              <a:gd name="connsiteX8" fmla="*/ 0 w 1405989"/>
              <a:gd name="connsiteY8" fmla="*/ 338916 h 902918"/>
              <a:gd name="connsiteX0" fmla="*/ 50800 w 1405989"/>
              <a:gd name="connsiteY0" fmla="*/ 204829 h 902181"/>
              <a:gd name="connsiteX1" fmla="*/ 644525 w 1405989"/>
              <a:gd name="connsiteY1" fmla="*/ 1629 h 902181"/>
              <a:gd name="connsiteX2" fmla="*/ 1079500 w 1405989"/>
              <a:gd name="connsiteY2" fmla="*/ 147679 h 902181"/>
              <a:gd name="connsiteX3" fmla="*/ 1403350 w 1405989"/>
              <a:gd name="connsiteY3" fmla="*/ 754104 h 902181"/>
              <a:gd name="connsiteX4" fmla="*/ 901700 w 1405989"/>
              <a:gd name="connsiteY4" fmla="*/ 896979 h 902181"/>
              <a:gd name="connsiteX5" fmla="*/ 333375 w 1405989"/>
              <a:gd name="connsiteY5" fmla="*/ 817604 h 902181"/>
              <a:gd name="connsiteX6" fmla="*/ 0 w 1405989"/>
              <a:gd name="connsiteY6" fmla="*/ 338179 h 902181"/>
              <a:gd name="connsiteX7" fmla="*/ 0 w 1405989"/>
              <a:gd name="connsiteY7" fmla="*/ 338179 h 902181"/>
              <a:gd name="connsiteX0" fmla="*/ 50800 w 1405989"/>
              <a:gd name="connsiteY0" fmla="*/ 204829 h 902181"/>
              <a:gd name="connsiteX1" fmla="*/ 644525 w 1405989"/>
              <a:gd name="connsiteY1" fmla="*/ 1629 h 902181"/>
              <a:gd name="connsiteX2" fmla="*/ 1079500 w 1405989"/>
              <a:gd name="connsiteY2" fmla="*/ 147679 h 902181"/>
              <a:gd name="connsiteX3" fmla="*/ 1403350 w 1405989"/>
              <a:gd name="connsiteY3" fmla="*/ 754104 h 902181"/>
              <a:gd name="connsiteX4" fmla="*/ 901700 w 1405989"/>
              <a:gd name="connsiteY4" fmla="*/ 896979 h 902181"/>
              <a:gd name="connsiteX5" fmla="*/ 333375 w 1405989"/>
              <a:gd name="connsiteY5" fmla="*/ 817604 h 902181"/>
              <a:gd name="connsiteX6" fmla="*/ 0 w 1405989"/>
              <a:gd name="connsiteY6" fmla="*/ 338179 h 902181"/>
              <a:gd name="connsiteX7" fmla="*/ 0 w 1405989"/>
              <a:gd name="connsiteY7" fmla="*/ 338179 h 902181"/>
              <a:gd name="connsiteX8" fmla="*/ 50800 w 1405989"/>
              <a:gd name="connsiteY8" fmla="*/ 204829 h 902181"/>
              <a:gd name="connsiteX0" fmla="*/ 57200 w 1412389"/>
              <a:gd name="connsiteY0" fmla="*/ 204829 h 902181"/>
              <a:gd name="connsiteX1" fmla="*/ 650925 w 1412389"/>
              <a:gd name="connsiteY1" fmla="*/ 1629 h 902181"/>
              <a:gd name="connsiteX2" fmla="*/ 1085900 w 1412389"/>
              <a:gd name="connsiteY2" fmla="*/ 147679 h 902181"/>
              <a:gd name="connsiteX3" fmla="*/ 1409750 w 1412389"/>
              <a:gd name="connsiteY3" fmla="*/ 754104 h 902181"/>
              <a:gd name="connsiteX4" fmla="*/ 908100 w 1412389"/>
              <a:gd name="connsiteY4" fmla="*/ 896979 h 902181"/>
              <a:gd name="connsiteX5" fmla="*/ 339775 w 1412389"/>
              <a:gd name="connsiteY5" fmla="*/ 817604 h 902181"/>
              <a:gd name="connsiteX6" fmla="*/ 6400 w 1412389"/>
              <a:gd name="connsiteY6" fmla="*/ 338179 h 902181"/>
              <a:gd name="connsiteX7" fmla="*/ 130225 w 1412389"/>
              <a:gd name="connsiteY7" fmla="*/ 522329 h 902181"/>
              <a:gd name="connsiteX8" fmla="*/ 57200 w 1412389"/>
              <a:gd name="connsiteY8" fmla="*/ 204829 h 902181"/>
              <a:gd name="connsiteX0" fmla="*/ 84402 w 1439591"/>
              <a:gd name="connsiteY0" fmla="*/ 204829 h 902181"/>
              <a:gd name="connsiteX1" fmla="*/ 678127 w 1439591"/>
              <a:gd name="connsiteY1" fmla="*/ 1629 h 902181"/>
              <a:gd name="connsiteX2" fmla="*/ 1113102 w 1439591"/>
              <a:gd name="connsiteY2" fmla="*/ 147679 h 902181"/>
              <a:gd name="connsiteX3" fmla="*/ 1436952 w 1439591"/>
              <a:gd name="connsiteY3" fmla="*/ 754104 h 902181"/>
              <a:gd name="connsiteX4" fmla="*/ 935302 w 1439591"/>
              <a:gd name="connsiteY4" fmla="*/ 896979 h 902181"/>
              <a:gd name="connsiteX5" fmla="*/ 366977 w 1439591"/>
              <a:gd name="connsiteY5" fmla="*/ 817604 h 902181"/>
              <a:gd name="connsiteX6" fmla="*/ 33602 w 1439591"/>
              <a:gd name="connsiteY6" fmla="*/ 338179 h 902181"/>
              <a:gd name="connsiteX7" fmla="*/ 84402 w 1439591"/>
              <a:gd name="connsiteY7" fmla="*/ 204829 h 902181"/>
              <a:gd name="connsiteX0" fmla="*/ 31626 w 1386815"/>
              <a:gd name="connsiteY0" fmla="*/ 204829 h 898770"/>
              <a:gd name="connsiteX1" fmla="*/ 625351 w 1386815"/>
              <a:gd name="connsiteY1" fmla="*/ 1629 h 898770"/>
              <a:gd name="connsiteX2" fmla="*/ 1060326 w 1386815"/>
              <a:gd name="connsiteY2" fmla="*/ 147679 h 898770"/>
              <a:gd name="connsiteX3" fmla="*/ 1384176 w 1386815"/>
              <a:gd name="connsiteY3" fmla="*/ 754104 h 898770"/>
              <a:gd name="connsiteX4" fmla="*/ 882526 w 1386815"/>
              <a:gd name="connsiteY4" fmla="*/ 896979 h 898770"/>
              <a:gd name="connsiteX5" fmla="*/ 314201 w 1386815"/>
              <a:gd name="connsiteY5" fmla="*/ 817604 h 898770"/>
              <a:gd name="connsiteX6" fmla="*/ 168151 w 1386815"/>
              <a:gd name="connsiteY6" fmla="*/ 582654 h 898770"/>
              <a:gd name="connsiteX7" fmla="*/ 31626 w 1386815"/>
              <a:gd name="connsiteY7" fmla="*/ 204829 h 898770"/>
              <a:gd name="connsiteX0" fmla="*/ 53627 w 1272291"/>
              <a:gd name="connsiteY0" fmla="*/ 165367 h 897408"/>
              <a:gd name="connsiteX1" fmla="*/ 510827 w 1272291"/>
              <a:gd name="connsiteY1" fmla="*/ 267 h 897408"/>
              <a:gd name="connsiteX2" fmla="*/ 945802 w 1272291"/>
              <a:gd name="connsiteY2" fmla="*/ 146317 h 897408"/>
              <a:gd name="connsiteX3" fmla="*/ 1269652 w 1272291"/>
              <a:gd name="connsiteY3" fmla="*/ 752742 h 897408"/>
              <a:gd name="connsiteX4" fmla="*/ 768002 w 1272291"/>
              <a:gd name="connsiteY4" fmla="*/ 895617 h 897408"/>
              <a:gd name="connsiteX5" fmla="*/ 199677 w 1272291"/>
              <a:gd name="connsiteY5" fmla="*/ 816242 h 897408"/>
              <a:gd name="connsiteX6" fmla="*/ 53627 w 1272291"/>
              <a:gd name="connsiteY6" fmla="*/ 581292 h 897408"/>
              <a:gd name="connsiteX7" fmla="*/ 53627 w 1272291"/>
              <a:gd name="connsiteY7" fmla="*/ 165367 h 897408"/>
              <a:gd name="connsiteX0" fmla="*/ 53627 w 1272291"/>
              <a:gd name="connsiteY0" fmla="*/ 165367 h 897408"/>
              <a:gd name="connsiteX1" fmla="*/ 510827 w 1272291"/>
              <a:gd name="connsiteY1" fmla="*/ 267 h 897408"/>
              <a:gd name="connsiteX2" fmla="*/ 945802 w 1272291"/>
              <a:gd name="connsiteY2" fmla="*/ 146317 h 897408"/>
              <a:gd name="connsiteX3" fmla="*/ 1269652 w 1272291"/>
              <a:gd name="connsiteY3" fmla="*/ 752742 h 897408"/>
              <a:gd name="connsiteX4" fmla="*/ 768002 w 1272291"/>
              <a:gd name="connsiteY4" fmla="*/ 895617 h 897408"/>
              <a:gd name="connsiteX5" fmla="*/ 199677 w 1272291"/>
              <a:gd name="connsiteY5" fmla="*/ 816242 h 897408"/>
              <a:gd name="connsiteX6" fmla="*/ 53627 w 1272291"/>
              <a:gd name="connsiteY6" fmla="*/ 581292 h 897408"/>
              <a:gd name="connsiteX7" fmla="*/ 53627 w 1272291"/>
              <a:gd name="connsiteY7" fmla="*/ 165367 h 897408"/>
              <a:gd name="connsiteX0" fmla="*/ 35586 w 1254250"/>
              <a:gd name="connsiteY0" fmla="*/ 165367 h 897408"/>
              <a:gd name="connsiteX1" fmla="*/ 492786 w 1254250"/>
              <a:gd name="connsiteY1" fmla="*/ 267 h 897408"/>
              <a:gd name="connsiteX2" fmla="*/ 927761 w 1254250"/>
              <a:gd name="connsiteY2" fmla="*/ 146317 h 897408"/>
              <a:gd name="connsiteX3" fmla="*/ 1251611 w 1254250"/>
              <a:gd name="connsiteY3" fmla="*/ 752742 h 897408"/>
              <a:gd name="connsiteX4" fmla="*/ 749961 w 1254250"/>
              <a:gd name="connsiteY4" fmla="*/ 895617 h 897408"/>
              <a:gd name="connsiteX5" fmla="*/ 181636 w 1254250"/>
              <a:gd name="connsiteY5" fmla="*/ 816242 h 897408"/>
              <a:gd name="connsiteX6" fmla="*/ 35586 w 1254250"/>
              <a:gd name="connsiteY6" fmla="*/ 581292 h 897408"/>
              <a:gd name="connsiteX7" fmla="*/ 35586 w 1254250"/>
              <a:gd name="connsiteY7" fmla="*/ 165367 h 897408"/>
              <a:gd name="connsiteX0" fmla="*/ 39208 w 1257872"/>
              <a:gd name="connsiteY0" fmla="*/ 165367 h 897390"/>
              <a:gd name="connsiteX1" fmla="*/ 496408 w 1257872"/>
              <a:gd name="connsiteY1" fmla="*/ 267 h 897390"/>
              <a:gd name="connsiteX2" fmla="*/ 931383 w 1257872"/>
              <a:gd name="connsiteY2" fmla="*/ 146317 h 897390"/>
              <a:gd name="connsiteX3" fmla="*/ 1255233 w 1257872"/>
              <a:gd name="connsiteY3" fmla="*/ 752742 h 897390"/>
              <a:gd name="connsiteX4" fmla="*/ 753583 w 1257872"/>
              <a:gd name="connsiteY4" fmla="*/ 895617 h 897390"/>
              <a:gd name="connsiteX5" fmla="*/ 185258 w 1257872"/>
              <a:gd name="connsiteY5" fmla="*/ 816242 h 897390"/>
              <a:gd name="connsiteX6" fmla="*/ 29683 w 1257872"/>
              <a:gd name="connsiteY6" fmla="*/ 584467 h 897390"/>
              <a:gd name="connsiteX7" fmla="*/ 39208 w 1257872"/>
              <a:gd name="connsiteY7" fmla="*/ 165367 h 897390"/>
              <a:gd name="connsiteX0" fmla="*/ 46146 w 1264810"/>
              <a:gd name="connsiteY0" fmla="*/ 165367 h 897390"/>
              <a:gd name="connsiteX1" fmla="*/ 503346 w 1264810"/>
              <a:gd name="connsiteY1" fmla="*/ 267 h 897390"/>
              <a:gd name="connsiteX2" fmla="*/ 938321 w 1264810"/>
              <a:gd name="connsiteY2" fmla="*/ 146317 h 897390"/>
              <a:gd name="connsiteX3" fmla="*/ 1262171 w 1264810"/>
              <a:gd name="connsiteY3" fmla="*/ 752742 h 897390"/>
              <a:gd name="connsiteX4" fmla="*/ 760521 w 1264810"/>
              <a:gd name="connsiteY4" fmla="*/ 895617 h 897390"/>
              <a:gd name="connsiteX5" fmla="*/ 192196 w 1264810"/>
              <a:gd name="connsiteY5" fmla="*/ 816242 h 897390"/>
              <a:gd name="connsiteX6" fmla="*/ 36621 w 1264810"/>
              <a:gd name="connsiteY6" fmla="*/ 584467 h 897390"/>
              <a:gd name="connsiteX7" fmla="*/ 46146 w 1264810"/>
              <a:gd name="connsiteY7" fmla="*/ 165367 h 897390"/>
              <a:gd name="connsiteX0" fmla="*/ 45462 w 1264126"/>
              <a:gd name="connsiteY0" fmla="*/ 165367 h 907395"/>
              <a:gd name="connsiteX1" fmla="*/ 502662 w 1264126"/>
              <a:gd name="connsiteY1" fmla="*/ 267 h 907395"/>
              <a:gd name="connsiteX2" fmla="*/ 937637 w 1264126"/>
              <a:gd name="connsiteY2" fmla="*/ 146317 h 907395"/>
              <a:gd name="connsiteX3" fmla="*/ 1261487 w 1264126"/>
              <a:gd name="connsiteY3" fmla="*/ 752742 h 907395"/>
              <a:gd name="connsiteX4" fmla="*/ 759837 w 1264126"/>
              <a:gd name="connsiteY4" fmla="*/ 895617 h 907395"/>
              <a:gd name="connsiteX5" fmla="*/ 299462 w 1264126"/>
              <a:gd name="connsiteY5" fmla="*/ 863867 h 907395"/>
              <a:gd name="connsiteX6" fmla="*/ 35937 w 1264126"/>
              <a:gd name="connsiteY6" fmla="*/ 584467 h 907395"/>
              <a:gd name="connsiteX7" fmla="*/ 45462 w 1264126"/>
              <a:gd name="connsiteY7" fmla="*/ 165367 h 907395"/>
              <a:gd name="connsiteX0" fmla="*/ 45462 w 1286170"/>
              <a:gd name="connsiteY0" fmla="*/ 165225 h 922171"/>
              <a:gd name="connsiteX1" fmla="*/ 502662 w 1286170"/>
              <a:gd name="connsiteY1" fmla="*/ 125 h 922171"/>
              <a:gd name="connsiteX2" fmla="*/ 937637 w 1286170"/>
              <a:gd name="connsiteY2" fmla="*/ 146175 h 922171"/>
              <a:gd name="connsiteX3" fmla="*/ 1283712 w 1286170"/>
              <a:gd name="connsiteY3" fmla="*/ 549400 h 922171"/>
              <a:gd name="connsiteX4" fmla="*/ 759837 w 1286170"/>
              <a:gd name="connsiteY4" fmla="*/ 895475 h 922171"/>
              <a:gd name="connsiteX5" fmla="*/ 299462 w 1286170"/>
              <a:gd name="connsiteY5" fmla="*/ 863725 h 922171"/>
              <a:gd name="connsiteX6" fmla="*/ 35937 w 1286170"/>
              <a:gd name="connsiteY6" fmla="*/ 584325 h 922171"/>
              <a:gd name="connsiteX7" fmla="*/ 45462 w 1286170"/>
              <a:gd name="connsiteY7" fmla="*/ 165225 h 922171"/>
              <a:gd name="connsiteX0" fmla="*/ 45462 w 1210725"/>
              <a:gd name="connsiteY0" fmla="*/ 165233 h 920307"/>
              <a:gd name="connsiteX1" fmla="*/ 502662 w 1210725"/>
              <a:gd name="connsiteY1" fmla="*/ 133 h 920307"/>
              <a:gd name="connsiteX2" fmla="*/ 937637 w 1210725"/>
              <a:gd name="connsiteY2" fmla="*/ 146183 h 920307"/>
              <a:gd name="connsiteX3" fmla="*/ 1207512 w 1210725"/>
              <a:gd name="connsiteY3" fmla="*/ 574808 h 920307"/>
              <a:gd name="connsiteX4" fmla="*/ 759837 w 1210725"/>
              <a:gd name="connsiteY4" fmla="*/ 895483 h 920307"/>
              <a:gd name="connsiteX5" fmla="*/ 299462 w 1210725"/>
              <a:gd name="connsiteY5" fmla="*/ 863733 h 920307"/>
              <a:gd name="connsiteX6" fmla="*/ 35937 w 1210725"/>
              <a:gd name="connsiteY6" fmla="*/ 584333 h 920307"/>
              <a:gd name="connsiteX7" fmla="*/ 45462 w 1210725"/>
              <a:gd name="connsiteY7" fmla="*/ 165233 h 920307"/>
              <a:gd name="connsiteX0" fmla="*/ 45462 w 1208022"/>
              <a:gd name="connsiteY0" fmla="*/ 165233 h 920307"/>
              <a:gd name="connsiteX1" fmla="*/ 502662 w 1208022"/>
              <a:gd name="connsiteY1" fmla="*/ 133 h 920307"/>
              <a:gd name="connsiteX2" fmla="*/ 937637 w 1208022"/>
              <a:gd name="connsiteY2" fmla="*/ 146183 h 920307"/>
              <a:gd name="connsiteX3" fmla="*/ 1207512 w 1208022"/>
              <a:gd name="connsiteY3" fmla="*/ 574808 h 920307"/>
              <a:gd name="connsiteX4" fmla="*/ 759837 w 1208022"/>
              <a:gd name="connsiteY4" fmla="*/ 895483 h 920307"/>
              <a:gd name="connsiteX5" fmla="*/ 299462 w 1208022"/>
              <a:gd name="connsiteY5" fmla="*/ 863733 h 920307"/>
              <a:gd name="connsiteX6" fmla="*/ 35937 w 1208022"/>
              <a:gd name="connsiteY6" fmla="*/ 584333 h 920307"/>
              <a:gd name="connsiteX7" fmla="*/ 45462 w 1208022"/>
              <a:gd name="connsiteY7" fmla="*/ 165233 h 920307"/>
              <a:gd name="connsiteX0" fmla="*/ 91933 w 1181468"/>
              <a:gd name="connsiteY0" fmla="*/ 142883 h 920182"/>
              <a:gd name="connsiteX1" fmla="*/ 476108 w 1181468"/>
              <a:gd name="connsiteY1" fmla="*/ 8 h 920182"/>
              <a:gd name="connsiteX2" fmla="*/ 911083 w 1181468"/>
              <a:gd name="connsiteY2" fmla="*/ 146058 h 920182"/>
              <a:gd name="connsiteX3" fmla="*/ 1180958 w 1181468"/>
              <a:gd name="connsiteY3" fmla="*/ 574683 h 920182"/>
              <a:gd name="connsiteX4" fmla="*/ 733283 w 1181468"/>
              <a:gd name="connsiteY4" fmla="*/ 895358 h 920182"/>
              <a:gd name="connsiteX5" fmla="*/ 272908 w 1181468"/>
              <a:gd name="connsiteY5" fmla="*/ 863608 h 920182"/>
              <a:gd name="connsiteX6" fmla="*/ 9383 w 1181468"/>
              <a:gd name="connsiteY6" fmla="*/ 584208 h 920182"/>
              <a:gd name="connsiteX7" fmla="*/ 91933 w 1181468"/>
              <a:gd name="connsiteY7" fmla="*/ 142883 h 920182"/>
              <a:gd name="connsiteX0" fmla="*/ 91933 w 1181468"/>
              <a:gd name="connsiteY0" fmla="*/ 190502 h 967801"/>
              <a:gd name="connsiteX1" fmla="*/ 580883 w 1181468"/>
              <a:gd name="connsiteY1" fmla="*/ 2 h 967801"/>
              <a:gd name="connsiteX2" fmla="*/ 911083 w 1181468"/>
              <a:gd name="connsiteY2" fmla="*/ 193677 h 967801"/>
              <a:gd name="connsiteX3" fmla="*/ 1180958 w 1181468"/>
              <a:gd name="connsiteY3" fmla="*/ 622302 h 967801"/>
              <a:gd name="connsiteX4" fmla="*/ 733283 w 1181468"/>
              <a:gd name="connsiteY4" fmla="*/ 942977 h 967801"/>
              <a:gd name="connsiteX5" fmla="*/ 272908 w 1181468"/>
              <a:gd name="connsiteY5" fmla="*/ 911227 h 967801"/>
              <a:gd name="connsiteX6" fmla="*/ 9383 w 1181468"/>
              <a:gd name="connsiteY6" fmla="*/ 631827 h 967801"/>
              <a:gd name="connsiteX7" fmla="*/ 91933 w 1181468"/>
              <a:gd name="connsiteY7" fmla="*/ 190502 h 967801"/>
              <a:gd name="connsiteX0" fmla="*/ 91933 w 1181468"/>
              <a:gd name="connsiteY0" fmla="*/ 193100 h 970399"/>
              <a:gd name="connsiteX1" fmla="*/ 580883 w 1181468"/>
              <a:gd name="connsiteY1" fmla="*/ 2600 h 970399"/>
              <a:gd name="connsiteX2" fmla="*/ 911083 w 1181468"/>
              <a:gd name="connsiteY2" fmla="*/ 196275 h 970399"/>
              <a:gd name="connsiteX3" fmla="*/ 1180958 w 1181468"/>
              <a:gd name="connsiteY3" fmla="*/ 624900 h 970399"/>
              <a:gd name="connsiteX4" fmla="*/ 733283 w 1181468"/>
              <a:gd name="connsiteY4" fmla="*/ 945575 h 970399"/>
              <a:gd name="connsiteX5" fmla="*/ 272908 w 1181468"/>
              <a:gd name="connsiteY5" fmla="*/ 913825 h 970399"/>
              <a:gd name="connsiteX6" fmla="*/ 9383 w 1181468"/>
              <a:gd name="connsiteY6" fmla="*/ 634425 h 970399"/>
              <a:gd name="connsiteX7" fmla="*/ 91933 w 1181468"/>
              <a:gd name="connsiteY7" fmla="*/ 193100 h 970399"/>
              <a:gd name="connsiteX0" fmla="*/ 91933 w 1181468"/>
              <a:gd name="connsiteY0" fmla="*/ 135431 h 912730"/>
              <a:gd name="connsiteX1" fmla="*/ 580883 w 1181468"/>
              <a:gd name="connsiteY1" fmla="*/ 5256 h 912730"/>
              <a:gd name="connsiteX2" fmla="*/ 911083 w 1181468"/>
              <a:gd name="connsiteY2" fmla="*/ 138606 h 912730"/>
              <a:gd name="connsiteX3" fmla="*/ 1180958 w 1181468"/>
              <a:gd name="connsiteY3" fmla="*/ 567231 h 912730"/>
              <a:gd name="connsiteX4" fmla="*/ 733283 w 1181468"/>
              <a:gd name="connsiteY4" fmla="*/ 887906 h 912730"/>
              <a:gd name="connsiteX5" fmla="*/ 272908 w 1181468"/>
              <a:gd name="connsiteY5" fmla="*/ 856156 h 912730"/>
              <a:gd name="connsiteX6" fmla="*/ 9383 w 1181468"/>
              <a:gd name="connsiteY6" fmla="*/ 576756 h 912730"/>
              <a:gd name="connsiteX7" fmla="*/ 91933 w 1181468"/>
              <a:gd name="connsiteY7" fmla="*/ 135431 h 912730"/>
              <a:gd name="connsiteX0" fmla="*/ 91933 w 1183420"/>
              <a:gd name="connsiteY0" fmla="*/ 133248 h 910547"/>
              <a:gd name="connsiteX1" fmla="*/ 580883 w 1183420"/>
              <a:gd name="connsiteY1" fmla="*/ 3073 h 910547"/>
              <a:gd name="connsiteX2" fmla="*/ 898383 w 1183420"/>
              <a:gd name="connsiteY2" fmla="*/ 212623 h 910547"/>
              <a:gd name="connsiteX3" fmla="*/ 1180958 w 1183420"/>
              <a:gd name="connsiteY3" fmla="*/ 565048 h 910547"/>
              <a:gd name="connsiteX4" fmla="*/ 733283 w 1183420"/>
              <a:gd name="connsiteY4" fmla="*/ 885723 h 910547"/>
              <a:gd name="connsiteX5" fmla="*/ 272908 w 1183420"/>
              <a:gd name="connsiteY5" fmla="*/ 853973 h 910547"/>
              <a:gd name="connsiteX6" fmla="*/ 9383 w 1183420"/>
              <a:gd name="connsiteY6" fmla="*/ 574573 h 910547"/>
              <a:gd name="connsiteX7" fmla="*/ 91933 w 1183420"/>
              <a:gd name="connsiteY7" fmla="*/ 133248 h 910547"/>
              <a:gd name="connsiteX0" fmla="*/ 91933 w 1183209"/>
              <a:gd name="connsiteY0" fmla="*/ 133248 h 910547"/>
              <a:gd name="connsiteX1" fmla="*/ 580883 w 1183209"/>
              <a:gd name="connsiteY1" fmla="*/ 3073 h 910547"/>
              <a:gd name="connsiteX2" fmla="*/ 898383 w 1183209"/>
              <a:gd name="connsiteY2" fmla="*/ 212623 h 910547"/>
              <a:gd name="connsiteX3" fmla="*/ 1180958 w 1183209"/>
              <a:gd name="connsiteY3" fmla="*/ 565048 h 910547"/>
              <a:gd name="connsiteX4" fmla="*/ 733283 w 1183209"/>
              <a:gd name="connsiteY4" fmla="*/ 885723 h 910547"/>
              <a:gd name="connsiteX5" fmla="*/ 272908 w 1183209"/>
              <a:gd name="connsiteY5" fmla="*/ 853973 h 910547"/>
              <a:gd name="connsiteX6" fmla="*/ 9383 w 1183209"/>
              <a:gd name="connsiteY6" fmla="*/ 574573 h 910547"/>
              <a:gd name="connsiteX7" fmla="*/ 91933 w 1183209"/>
              <a:gd name="connsiteY7" fmla="*/ 133248 h 910547"/>
              <a:gd name="connsiteX0" fmla="*/ 91933 w 1186003"/>
              <a:gd name="connsiteY0" fmla="*/ 133248 h 910547"/>
              <a:gd name="connsiteX1" fmla="*/ 580883 w 1186003"/>
              <a:gd name="connsiteY1" fmla="*/ 3073 h 910547"/>
              <a:gd name="connsiteX2" fmla="*/ 958708 w 1186003"/>
              <a:gd name="connsiteY2" fmla="*/ 212623 h 910547"/>
              <a:gd name="connsiteX3" fmla="*/ 1180958 w 1186003"/>
              <a:gd name="connsiteY3" fmla="*/ 565048 h 910547"/>
              <a:gd name="connsiteX4" fmla="*/ 733283 w 1186003"/>
              <a:gd name="connsiteY4" fmla="*/ 885723 h 910547"/>
              <a:gd name="connsiteX5" fmla="*/ 272908 w 1186003"/>
              <a:gd name="connsiteY5" fmla="*/ 853973 h 910547"/>
              <a:gd name="connsiteX6" fmla="*/ 9383 w 1186003"/>
              <a:gd name="connsiteY6" fmla="*/ 574573 h 910547"/>
              <a:gd name="connsiteX7" fmla="*/ 91933 w 1186003"/>
              <a:gd name="connsiteY7" fmla="*/ 133248 h 910547"/>
              <a:gd name="connsiteX0" fmla="*/ 91933 w 1185478"/>
              <a:gd name="connsiteY0" fmla="*/ 133248 h 910547"/>
              <a:gd name="connsiteX1" fmla="*/ 580883 w 1185478"/>
              <a:gd name="connsiteY1" fmla="*/ 3073 h 910547"/>
              <a:gd name="connsiteX2" fmla="*/ 958708 w 1185478"/>
              <a:gd name="connsiteY2" fmla="*/ 212623 h 910547"/>
              <a:gd name="connsiteX3" fmla="*/ 1180958 w 1185478"/>
              <a:gd name="connsiteY3" fmla="*/ 565048 h 910547"/>
              <a:gd name="connsiteX4" fmla="*/ 733283 w 1185478"/>
              <a:gd name="connsiteY4" fmla="*/ 885723 h 910547"/>
              <a:gd name="connsiteX5" fmla="*/ 272908 w 1185478"/>
              <a:gd name="connsiteY5" fmla="*/ 853973 h 910547"/>
              <a:gd name="connsiteX6" fmla="*/ 9383 w 1185478"/>
              <a:gd name="connsiteY6" fmla="*/ 574573 h 910547"/>
              <a:gd name="connsiteX7" fmla="*/ 91933 w 1185478"/>
              <a:gd name="connsiteY7" fmla="*/ 133248 h 910547"/>
              <a:gd name="connsiteX0" fmla="*/ 91933 w 1158785"/>
              <a:gd name="connsiteY0" fmla="*/ 133248 h 905638"/>
              <a:gd name="connsiteX1" fmla="*/ 580883 w 1158785"/>
              <a:gd name="connsiteY1" fmla="*/ 3073 h 905638"/>
              <a:gd name="connsiteX2" fmla="*/ 958708 w 1158785"/>
              <a:gd name="connsiteY2" fmla="*/ 212623 h 905638"/>
              <a:gd name="connsiteX3" fmla="*/ 1152383 w 1158785"/>
              <a:gd name="connsiteY3" fmla="*/ 631723 h 905638"/>
              <a:gd name="connsiteX4" fmla="*/ 733283 w 1158785"/>
              <a:gd name="connsiteY4" fmla="*/ 885723 h 905638"/>
              <a:gd name="connsiteX5" fmla="*/ 272908 w 1158785"/>
              <a:gd name="connsiteY5" fmla="*/ 853973 h 905638"/>
              <a:gd name="connsiteX6" fmla="*/ 9383 w 1158785"/>
              <a:gd name="connsiteY6" fmla="*/ 574573 h 905638"/>
              <a:gd name="connsiteX7" fmla="*/ 91933 w 1158785"/>
              <a:gd name="connsiteY7" fmla="*/ 133248 h 905638"/>
              <a:gd name="connsiteX0" fmla="*/ 258765 w 1149405"/>
              <a:gd name="connsiteY0" fmla="*/ 232668 h 902664"/>
              <a:gd name="connsiteX1" fmla="*/ 571503 w 1149405"/>
              <a:gd name="connsiteY1" fmla="*/ 99 h 902664"/>
              <a:gd name="connsiteX2" fmla="*/ 949328 w 1149405"/>
              <a:gd name="connsiteY2" fmla="*/ 209649 h 902664"/>
              <a:gd name="connsiteX3" fmla="*/ 1143003 w 1149405"/>
              <a:gd name="connsiteY3" fmla="*/ 628749 h 902664"/>
              <a:gd name="connsiteX4" fmla="*/ 723903 w 1149405"/>
              <a:gd name="connsiteY4" fmla="*/ 882749 h 902664"/>
              <a:gd name="connsiteX5" fmla="*/ 263528 w 1149405"/>
              <a:gd name="connsiteY5" fmla="*/ 850999 h 902664"/>
              <a:gd name="connsiteX6" fmla="*/ 3 w 1149405"/>
              <a:gd name="connsiteY6" fmla="*/ 571599 h 902664"/>
              <a:gd name="connsiteX7" fmla="*/ 258765 w 1149405"/>
              <a:gd name="connsiteY7" fmla="*/ 232668 h 902664"/>
              <a:gd name="connsiteX0" fmla="*/ 258765 w 1149238"/>
              <a:gd name="connsiteY0" fmla="*/ 154223 h 824219"/>
              <a:gd name="connsiteX1" fmla="*/ 600078 w 1149238"/>
              <a:gd name="connsiteY1" fmla="*/ 235 h 824219"/>
              <a:gd name="connsiteX2" fmla="*/ 949328 w 1149238"/>
              <a:gd name="connsiteY2" fmla="*/ 131204 h 824219"/>
              <a:gd name="connsiteX3" fmla="*/ 1143003 w 1149238"/>
              <a:gd name="connsiteY3" fmla="*/ 550304 h 824219"/>
              <a:gd name="connsiteX4" fmla="*/ 723903 w 1149238"/>
              <a:gd name="connsiteY4" fmla="*/ 804304 h 824219"/>
              <a:gd name="connsiteX5" fmla="*/ 263528 w 1149238"/>
              <a:gd name="connsiteY5" fmla="*/ 772554 h 824219"/>
              <a:gd name="connsiteX6" fmla="*/ 3 w 1149238"/>
              <a:gd name="connsiteY6" fmla="*/ 493154 h 824219"/>
              <a:gd name="connsiteX7" fmla="*/ 258765 w 1149238"/>
              <a:gd name="connsiteY7" fmla="*/ 154223 h 824219"/>
              <a:gd name="connsiteX0" fmla="*/ 258765 w 1009483"/>
              <a:gd name="connsiteY0" fmla="*/ 154142 h 835547"/>
              <a:gd name="connsiteX1" fmla="*/ 600078 w 1009483"/>
              <a:gd name="connsiteY1" fmla="*/ 154 h 835547"/>
              <a:gd name="connsiteX2" fmla="*/ 949328 w 1009483"/>
              <a:gd name="connsiteY2" fmla="*/ 131123 h 835547"/>
              <a:gd name="connsiteX3" fmla="*/ 988222 w 1009483"/>
              <a:gd name="connsiteY3" fmla="*/ 395442 h 835547"/>
              <a:gd name="connsiteX4" fmla="*/ 723903 w 1009483"/>
              <a:gd name="connsiteY4" fmla="*/ 804223 h 835547"/>
              <a:gd name="connsiteX5" fmla="*/ 263528 w 1009483"/>
              <a:gd name="connsiteY5" fmla="*/ 772473 h 835547"/>
              <a:gd name="connsiteX6" fmla="*/ 3 w 1009483"/>
              <a:gd name="connsiteY6" fmla="*/ 493073 h 835547"/>
              <a:gd name="connsiteX7" fmla="*/ 258765 w 1009483"/>
              <a:gd name="connsiteY7" fmla="*/ 154142 h 835547"/>
              <a:gd name="connsiteX0" fmla="*/ 258765 w 1015600"/>
              <a:gd name="connsiteY0" fmla="*/ 154142 h 774238"/>
              <a:gd name="connsiteX1" fmla="*/ 600078 w 1015600"/>
              <a:gd name="connsiteY1" fmla="*/ 154 h 774238"/>
              <a:gd name="connsiteX2" fmla="*/ 949328 w 1015600"/>
              <a:gd name="connsiteY2" fmla="*/ 131123 h 774238"/>
              <a:gd name="connsiteX3" fmla="*/ 988222 w 1015600"/>
              <a:gd name="connsiteY3" fmla="*/ 395442 h 774238"/>
              <a:gd name="connsiteX4" fmla="*/ 640559 w 1015600"/>
              <a:gd name="connsiteY4" fmla="*/ 601816 h 774238"/>
              <a:gd name="connsiteX5" fmla="*/ 263528 w 1015600"/>
              <a:gd name="connsiteY5" fmla="*/ 772473 h 774238"/>
              <a:gd name="connsiteX6" fmla="*/ 3 w 1015600"/>
              <a:gd name="connsiteY6" fmla="*/ 493073 h 774238"/>
              <a:gd name="connsiteX7" fmla="*/ 258765 w 1015600"/>
              <a:gd name="connsiteY7" fmla="*/ 154142 h 774238"/>
              <a:gd name="connsiteX0" fmla="*/ 258765 w 1009309"/>
              <a:gd name="connsiteY0" fmla="*/ 154142 h 776441"/>
              <a:gd name="connsiteX1" fmla="*/ 600078 w 1009309"/>
              <a:gd name="connsiteY1" fmla="*/ 154 h 776441"/>
              <a:gd name="connsiteX2" fmla="*/ 949328 w 1009309"/>
              <a:gd name="connsiteY2" fmla="*/ 131123 h 776441"/>
              <a:gd name="connsiteX3" fmla="*/ 988222 w 1009309"/>
              <a:gd name="connsiteY3" fmla="*/ 395442 h 776441"/>
              <a:gd name="connsiteX4" fmla="*/ 726284 w 1009309"/>
              <a:gd name="connsiteY4" fmla="*/ 639916 h 776441"/>
              <a:gd name="connsiteX5" fmla="*/ 263528 w 1009309"/>
              <a:gd name="connsiteY5" fmla="*/ 772473 h 776441"/>
              <a:gd name="connsiteX6" fmla="*/ 3 w 1009309"/>
              <a:gd name="connsiteY6" fmla="*/ 493073 h 776441"/>
              <a:gd name="connsiteX7" fmla="*/ 258765 w 1009309"/>
              <a:gd name="connsiteY7" fmla="*/ 154142 h 776441"/>
              <a:gd name="connsiteX0" fmla="*/ 272728 w 1023272"/>
              <a:gd name="connsiteY0" fmla="*/ 154142 h 641993"/>
              <a:gd name="connsiteX1" fmla="*/ 614041 w 1023272"/>
              <a:gd name="connsiteY1" fmla="*/ 154 h 641993"/>
              <a:gd name="connsiteX2" fmla="*/ 963291 w 1023272"/>
              <a:gd name="connsiteY2" fmla="*/ 131123 h 641993"/>
              <a:gd name="connsiteX3" fmla="*/ 1002185 w 1023272"/>
              <a:gd name="connsiteY3" fmla="*/ 395442 h 641993"/>
              <a:gd name="connsiteX4" fmla="*/ 740247 w 1023272"/>
              <a:gd name="connsiteY4" fmla="*/ 639916 h 641993"/>
              <a:gd name="connsiteX5" fmla="*/ 13966 w 1023272"/>
              <a:gd name="connsiteY5" fmla="*/ 493073 h 641993"/>
              <a:gd name="connsiteX6" fmla="*/ 272728 w 1023272"/>
              <a:gd name="connsiteY6" fmla="*/ 154142 h 641993"/>
              <a:gd name="connsiteX0" fmla="*/ 38167 w 788711"/>
              <a:gd name="connsiteY0" fmla="*/ 154142 h 645980"/>
              <a:gd name="connsiteX1" fmla="*/ 379480 w 788711"/>
              <a:gd name="connsiteY1" fmla="*/ 154 h 645980"/>
              <a:gd name="connsiteX2" fmla="*/ 728730 w 788711"/>
              <a:gd name="connsiteY2" fmla="*/ 131123 h 645980"/>
              <a:gd name="connsiteX3" fmla="*/ 767624 w 788711"/>
              <a:gd name="connsiteY3" fmla="*/ 395442 h 645980"/>
              <a:gd name="connsiteX4" fmla="*/ 505686 w 788711"/>
              <a:gd name="connsiteY4" fmla="*/ 639916 h 645980"/>
              <a:gd name="connsiteX5" fmla="*/ 74680 w 788711"/>
              <a:gd name="connsiteY5" fmla="*/ 535935 h 645980"/>
              <a:gd name="connsiteX6" fmla="*/ 38167 w 788711"/>
              <a:gd name="connsiteY6" fmla="*/ 154142 h 645980"/>
              <a:gd name="connsiteX0" fmla="*/ 77860 w 745061"/>
              <a:gd name="connsiteY0" fmla="*/ 217559 h 646776"/>
              <a:gd name="connsiteX1" fmla="*/ 335830 w 745061"/>
              <a:gd name="connsiteY1" fmla="*/ 1658 h 646776"/>
              <a:gd name="connsiteX2" fmla="*/ 685080 w 745061"/>
              <a:gd name="connsiteY2" fmla="*/ 132627 h 646776"/>
              <a:gd name="connsiteX3" fmla="*/ 723974 w 745061"/>
              <a:gd name="connsiteY3" fmla="*/ 396946 h 646776"/>
              <a:gd name="connsiteX4" fmla="*/ 462036 w 745061"/>
              <a:gd name="connsiteY4" fmla="*/ 641420 h 646776"/>
              <a:gd name="connsiteX5" fmla="*/ 31030 w 745061"/>
              <a:gd name="connsiteY5" fmla="*/ 537439 h 646776"/>
              <a:gd name="connsiteX6" fmla="*/ 77860 w 745061"/>
              <a:gd name="connsiteY6" fmla="*/ 217559 h 646776"/>
              <a:gd name="connsiteX0" fmla="*/ 21987 w 689188"/>
              <a:gd name="connsiteY0" fmla="*/ 217559 h 652553"/>
              <a:gd name="connsiteX1" fmla="*/ 279957 w 689188"/>
              <a:gd name="connsiteY1" fmla="*/ 1658 h 652553"/>
              <a:gd name="connsiteX2" fmla="*/ 629207 w 689188"/>
              <a:gd name="connsiteY2" fmla="*/ 132627 h 652553"/>
              <a:gd name="connsiteX3" fmla="*/ 668101 w 689188"/>
              <a:gd name="connsiteY3" fmla="*/ 396946 h 652553"/>
              <a:gd name="connsiteX4" fmla="*/ 406163 w 689188"/>
              <a:gd name="connsiteY4" fmla="*/ 641420 h 652553"/>
              <a:gd name="connsiteX5" fmla="*/ 118032 w 689188"/>
              <a:gd name="connsiteY5" fmla="*/ 570777 h 652553"/>
              <a:gd name="connsiteX6" fmla="*/ 21987 w 689188"/>
              <a:gd name="connsiteY6" fmla="*/ 217559 h 652553"/>
              <a:gd name="connsiteX0" fmla="*/ 23216 w 690417"/>
              <a:gd name="connsiteY0" fmla="*/ 217559 h 649925"/>
              <a:gd name="connsiteX1" fmla="*/ 281186 w 690417"/>
              <a:gd name="connsiteY1" fmla="*/ 1658 h 649925"/>
              <a:gd name="connsiteX2" fmla="*/ 630436 w 690417"/>
              <a:gd name="connsiteY2" fmla="*/ 132627 h 649925"/>
              <a:gd name="connsiteX3" fmla="*/ 669330 w 690417"/>
              <a:gd name="connsiteY3" fmla="*/ 396946 h 649925"/>
              <a:gd name="connsiteX4" fmla="*/ 407392 w 690417"/>
              <a:gd name="connsiteY4" fmla="*/ 641420 h 649925"/>
              <a:gd name="connsiteX5" fmla="*/ 119261 w 690417"/>
              <a:gd name="connsiteY5" fmla="*/ 570777 h 649925"/>
              <a:gd name="connsiteX6" fmla="*/ 23216 w 690417"/>
              <a:gd name="connsiteY6" fmla="*/ 217559 h 649925"/>
              <a:gd name="connsiteX0" fmla="*/ 22138 w 688816"/>
              <a:gd name="connsiteY0" fmla="*/ 217559 h 611335"/>
              <a:gd name="connsiteX1" fmla="*/ 280108 w 688816"/>
              <a:gd name="connsiteY1" fmla="*/ 1658 h 611335"/>
              <a:gd name="connsiteX2" fmla="*/ 629358 w 688816"/>
              <a:gd name="connsiteY2" fmla="*/ 132627 h 611335"/>
              <a:gd name="connsiteX3" fmla="*/ 668252 w 688816"/>
              <a:gd name="connsiteY3" fmla="*/ 396946 h 611335"/>
              <a:gd name="connsiteX4" fmla="*/ 413458 w 688816"/>
              <a:gd name="connsiteY4" fmla="*/ 584270 h 611335"/>
              <a:gd name="connsiteX5" fmla="*/ 118183 w 688816"/>
              <a:gd name="connsiteY5" fmla="*/ 570777 h 611335"/>
              <a:gd name="connsiteX6" fmla="*/ 22138 w 688816"/>
              <a:gd name="connsiteY6" fmla="*/ 217559 h 611335"/>
              <a:gd name="connsiteX0" fmla="*/ 29563 w 696241"/>
              <a:gd name="connsiteY0" fmla="*/ 217559 h 585788"/>
              <a:gd name="connsiteX1" fmla="*/ 287533 w 696241"/>
              <a:gd name="connsiteY1" fmla="*/ 1658 h 585788"/>
              <a:gd name="connsiteX2" fmla="*/ 636783 w 696241"/>
              <a:gd name="connsiteY2" fmla="*/ 132627 h 585788"/>
              <a:gd name="connsiteX3" fmla="*/ 675677 w 696241"/>
              <a:gd name="connsiteY3" fmla="*/ 396946 h 585788"/>
              <a:gd name="connsiteX4" fmla="*/ 420883 w 696241"/>
              <a:gd name="connsiteY4" fmla="*/ 584270 h 585788"/>
              <a:gd name="connsiteX5" fmla="*/ 85126 w 696241"/>
              <a:gd name="connsiteY5" fmla="*/ 470765 h 585788"/>
              <a:gd name="connsiteX6" fmla="*/ 29563 w 696241"/>
              <a:gd name="connsiteY6" fmla="*/ 217559 h 585788"/>
              <a:gd name="connsiteX0" fmla="*/ 40247 w 666443"/>
              <a:gd name="connsiteY0" fmla="*/ 178378 h 584839"/>
              <a:gd name="connsiteX1" fmla="*/ 257735 w 666443"/>
              <a:gd name="connsiteY1" fmla="*/ 577 h 584839"/>
              <a:gd name="connsiteX2" fmla="*/ 606985 w 666443"/>
              <a:gd name="connsiteY2" fmla="*/ 131546 h 584839"/>
              <a:gd name="connsiteX3" fmla="*/ 645879 w 666443"/>
              <a:gd name="connsiteY3" fmla="*/ 395865 h 584839"/>
              <a:gd name="connsiteX4" fmla="*/ 391085 w 666443"/>
              <a:gd name="connsiteY4" fmla="*/ 583189 h 584839"/>
              <a:gd name="connsiteX5" fmla="*/ 55328 w 666443"/>
              <a:gd name="connsiteY5" fmla="*/ 469684 h 584839"/>
              <a:gd name="connsiteX6" fmla="*/ 40247 w 666443"/>
              <a:gd name="connsiteY6" fmla="*/ 178378 h 584839"/>
              <a:gd name="connsiteX0" fmla="*/ 34304 w 660500"/>
              <a:gd name="connsiteY0" fmla="*/ 178378 h 584839"/>
              <a:gd name="connsiteX1" fmla="*/ 251792 w 660500"/>
              <a:gd name="connsiteY1" fmla="*/ 577 h 584839"/>
              <a:gd name="connsiteX2" fmla="*/ 601042 w 660500"/>
              <a:gd name="connsiteY2" fmla="*/ 131546 h 584839"/>
              <a:gd name="connsiteX3" fmla="*/ 639936 w 660500"/>
              <a:gd name="connsiteY3" fmla="*/ 395865 h 584839"/>
              <a:gd name="connsiteX4" fmla="*/ 385142 w 660500"/>
              <a:gd name="connsiteY4" fmla="*/ 583189 h 584839"/>
              <a:gd name="connsiteX5" fmla="*/ 49385 w 660500"/>
              <a:gd name="connsiteY5" fmla="*/ 469684 h 584839"/>
              <a:gd name="connsiteX6" fmla="*/ 34304 w 660500"/>
              <a:gd name="connsiteY6" fmla="*/ 178378 h 584839"/>
              <a:gd name="connsiteX0" fmla="*/ 34304 w 660500"/>
              <a:gd name="connsiteY0" fmla="*/ 178378 h 584839"/>
              <a:gd name="connsiteX1" fmla="*/ 251792 w 660500"/>
              <a:gd name="connsiteY1" fmla="*/ 577 h 584839"/>
              <a:gd name="connsiteX2" fmla="*/ 601042 w 660500"/>
              <a:gd name="connsiteY2" fmla="*/ 131546 h 584839"/>
              <a:gd name="connsiteX3" fmla="*/ 639936 w 660500"/>
              <a:gd name="connsiteY3" fmla="*/ 395865 h 584839"/>
              <a:gd name="connsiteX4" fmla="*/ 385142 w 660500"/>
              <a:gd name="connsiteY4" fmla="*/ 583189 h 584839"/>
              <a:gd name="connsiteX5" fmla="*/ 49385 w 660500"/>
              <a:gd name="connsiteY5" fmla="*/ 469684 h 584839"/>
              <a:gd name="connsiteX6" fmla="*/ 34304 w 660500"/>
              <a:gd name="connsiteY6" fmla="*/ 178378 h 584839"/>
              <a:gd name="connsiteX0" fmla="*/ 34304 w 658688"/>
              <a:gd name="connsiteY0" fmla="*/ 178378 h 584839"/>
              <a:gd name="connsiteX1" fmla="*/ 294655 w 658688"/>
              <a:gd name="connsiteY1" fmla="*/ 577 h 584839"/>
              <a:gd name="connsiteX2" fmla="*/ 601042 w 658688"/>
              <a:gd name="connsiteY2" fmla="*/ 131546 h 584839"/>
              <a:gd name="connsiteX3" fmla="*/ 639936 w 658688"/>
              <a:gd name="connsiteY3" fmla="*/ 395865 h 584839"/>
              <a:gd name="connsiteX4" fmla="*/ 385142 w 658688"/>
              <a:gd name="connsiteY4" fmla="*/ 583189 h 584839"/>
              <a:gd name="connsiteX5" fmla="*/ 49385 w 658688"/>
              <a:gd name="connsiteY5" fmla="*/ 469684 h 584839"/>
              <a:gd name="connsiteX6" fmla="*/ 34304 w 658688"/>
              <a:gd name="connsiteY6" fmla="*/ 178378 h 584839"/>
              <a:gd name="connsiteX0" fmla="*/ 33264 w 659056"/>
              <a:gd name="connsiteY0" fmla="*/ 178378 h 494897"/>
              <a:gd name="connsiteX1" fmla="*/ 293615 w 659056"/>
              <a:gd name="connsiteY1" fmla="*/ 577 h 494897"/>
              <a:gd name="connsiteX2" fmla="*/ 600002 w 659056"/>
              <a:gd name="connsiteY2" fmla="*/ 131546 h 494897"/>
              <a:gd name="connsiteX3" fmla="*/ 638896 w 659056"/>
              <a:gd name="connsiteY3" fmla="*/ 395865 h 494897"/>
              <a:gd name="connsiteX4" fmla="*/ 365052 w 659056"/>
              <a:gd name="connsiteY4" fmla="*/ 471270 h 494897"/>
              <a:gd name="connsiteX5" fmla="*/ 48345 w 659056"/>
              <a:gd name="connsiteY5" fmla="*/ 469684 h 494897"/>
              <a:gd name="connsiteX6" fmla="*/ 33264 w 659056"/>
              <a:gd name="connsiteY6" fmla="*/ 178378 h 494897"/>
              <a:gd name="connsiteX0" fmla="*/ 33264 w 621346"/>
              <a:gd name="connsiteY0" fmla="*/ 178346 h 496215"/>
              <a:gd name="connsiteX1" fmla="*/ 293615 w 621346"/>
              <a:gd name="connsiteY1" fmla="*/ 545 h 496215"/>
              <a:gd name="connsiteX2" fmla="*/ 600002 w 621346"/>
              <a:gd name="connsiteY2" fmla="*/ 131514 h 496215"/>
              <a:gd name="connsiteX3" fmla="*/ 569840 w 621346"/>
              <a:gd name="connsiteY3" fmla="*/ 367258 h 496215"/>
              <a:gd name="connsiteX4" fmla="*/ 365052 w 621346"/>
              <a:gd name="connsiteY4" fmla="*/ 471238 h 496215"/>
              <a:gd name="connsiteX5" fmla="*/ 48345 w 621346"/>
              <a:gd name="connsiteY5" fmla="*/ 469652 h 496215"/>
              <a:gd name="connsiteX6" fmla="*/ 33264 w 621346"/>
              <a:gd name="connsiteY6" fmla="*/ 178346 h 496215"/>
              <a:gd name="connsiteX0" fmla="*/ 18005 w 606087"/>
              <a:gd name="connsiteY0" fmla="*/ 178346 h 473538"/>
              <a:gd name="connsiteX1" fmla="*/ 278356 w 606087"/>
              <a:gd name="connsiteY1" fmla="*/ 545 h 473538"/>
              <a:gd name="connsiteX2" fmla="*/ 584743 w 606087"/>
              <a:gd name="connsiteY2" fmla="*/ 131514 h 473538"/>
              <a:gd name="connsiteX3" fmla="*/ 554581 w 606087"/>
              <a:gd name="connsiteY3" fmla="*/ 367258 h 473538"/>
              <a:gd name="connsiteX4" fmla="*/ 349793 w 606087"/>
              <a:gd name="connsiteY4" fmla="*/ 471238 h 473538"/>
              <a:gd name="connsiteX5" fmla="*/ 92617 w 606087"/>
              <a:gd name="connsiteY5" fmla="*/ 417264 h 473538"/>
              <a:gd name="connsiteX6" fmla="*/ 18005 w 606087"/>
              <a:gd name="connsiteY6" fmla="*/ 178346 h 473538"/>
              <a:gd name="connsiteX0" fmla="*/ 20394 w 591807"/>
              <a:gd name="connsiteY0" fmla="*/ 156543 h 473483"/>
              <a:gd name="connsiteX1" fmla="*/ 264076 w 591807"/>
              <a:gd name="connsiteY1" fmla="*/ 174 h 473483"/>
              <a:gd name="connsiteX2" fmla="*/ 570463 w 591807"/>
              <a:gd name="connsiteY2" fmla="*/ 131143 h 473483"/>
              <a:gd name="connsiteX3" fmla="*/ 540301 w 591807"/>
              <a:gd name="connsiteY3" fmla="*/ 366887 h 473483"/>
              <a:gd name="connsiteX4" fmla="*/ 335513 w 591807"/>
              <a:gd name="connsiteY4" fmla="*/ 470867 h 473483"/>
              <a:gd name="connsiteX5" fmla="*/ 78337 w 591807"/>
              <a:gd name="connsiteY5" fmla="*/ 416893 h 473483"/>
              <a:gd name="connsiteX6" fmla="*/ 20394 w 591807"/>
              <a:gd name="connsiteY6" fmla="*/ 156543 h 473483"/>
              <a:gd name="connsiteX0" fmla="*/ 20394 w 588133"/>
              <a:gd name="connsiteY0" fmla="*/ 157193 h 474133"/>
              <a:gd name="connsiteX1" fmla="*/ 264076 w 588133"/>
              <a:gd name="connsiteY1" fmla="*/ 824 h 474133"/>
              <a:gd name="connsiteX2" fmla="*/ 565701 w 588133"/>
              <a:gd name="connsiteY2" fmla="*/ 107981 h 474133"/>
              <a:gd name="connsiteX3" fmla="*/ 540301 w 588133"/>
              <a:gd name="connsiteY3" fmla="*/ 367537 h 474133"/>
              <a:gd name="connsiteX4" fmla="*/ 335513 w 588133"/>
              <a:gd name="connsiteY4" fmla="*/ 471517 h 474133"/>
              <a:gd name="connsiteX5" fmla="*/ 78337 w 588133"/>
              <a:gd name="connsiteY5" fmla="*/ 417543 h 474133"/>
              <a:gd name="connsiteX6" fmla="*/ 20394 w 588133"/>
              <a:gd name="connsiteY6" fmla="*/ 157193 h 474133"/>
              <a:gd name="connsiteX0" fmla="*/ 20394 w 594477"/>
              <a:gd name="connsiteY0" fmla="*/ 157809 h 474749"/>
              <a:gd name="connsiteX1" fmla="*/ 264076 w 594477"/>
              <a:gd name="connsiteY1" fmla="*/ 1440 h 474749"/>
              <a:gd name="connsiteX2" fmla="*/ 565701 w 594477"/>
              <a:gd name="connsiteY2" fmla="*/ 108597 h 474749"/>
              <a:gd name="connsiteX3" fmla="*/ 540301 w 594477"/>
              <a:gd name="connsiteY3" fmla="*/ 368153 h 474749"/>
              <a:gd name="connsiteX4" fmla="*/ 335513 w 594477"/>
              <a:gd name="connsiteY4" fmla="*/ 472133 h 474749"/>
              <a:gd name="connsiteX5" fmla="*/ 78337 w 594477"/>
              <a:gd name="connsiteY5" fmla="*/ 418159 h 474749"/>
              <a:gd name="connsiteX6" fmla="*/ 20394 w 594477"/>
              <a:gd name="connsiteY6" fmla="*/ 157809 h 474749"/>
              <a:gd name="connsiteX0" fmla="*/ 20394 w 583940"/>
              <a:gd name="connsiteY0" fmla="*/ 157625 h 474565"/>
              <a:gd name="connsiteX1" fmla="*/ 264076 w 583940"/>
              <a:gd name="connsiteY1" fmla="*/ 1256 h 474565"/>
              <a:gd name="connsiteX2" fmla="*/ 551414 w 583940"/>
              <a:gd name="connsiteY2" fmla="*/ 110794 h 474565"/>
              <a:gd name="connsiteX3" fmla="*/ 540301 w 583940"/>
              <a:gd name="connsiteY3" fmla="*/ 367969 h 474565"/>
              <a:gd name="connsiteX4" fmla="*/ 335513 w 583940"/>
              <a:gd name="connsiteY4" fmla="*/ 471949 h 474565"/>
              <a:gd name="connsiteX5" fmla="*/ 78337 w 583940"/>
              <a:gd name="connsiteY5" fmla="*/ 417975 h 474565"/>
              <a:gd name="connsiteX6" fmla="*/ 20394 w 583940"/>
              <a:gd name="connsiteY6" fmla="*/ 157625 h 474565"/>
              <a:gd name="connsiteX0" fmla="*/ 20394 w 594477"/>
              <a:gd name="connsiteY0" fmla="*/ 158014 h 474954"/>
              <a:gd name="connsiteX1" fmla="*/ 264076 w 594477"/>
              <a:gd name="connsiteY1" fmla="*/ 1645 h 474954"/>
              <a:gd name="connsiteX2" fmla="*/ 565701 w 594477"/>
              <a:gd name="connsiteY2" fmla="*/ 106421 h 474954"/>
              <a:gd name="connsiteX3" fmla="*/ 540301 w 594477"/>
              <a:gd name="connsiteY3" fmla="*/ 368358 h 474954"/>
              <a:gd name="connsiteX4" fmla="*/ 335513 w 594477"/>
              <a:gd name="connsiteY4" fmla="*/ 472338 h 474954"/>
              <a:gd name="connsiteX5" fmla="*/ 78337 w 594477"/>
              <a:gd name="connsiteY5" fmla="*/ 418364 h 474954"/>
              <a:gd name="connsiteX6" fmla="*/ 20394 w 594477"/>
              <a:gd name="connsiteY6" fmla="*/ 158014 h 474954"/>
              <a:gd name="connsiteX0" fmla="*/ 20394 w 589190"/>
              <a:gd name="connsiteY0" fmla="*/ 160268 h 477208"/>
              <a:gd name="connsiteX1" fmla="*/ 264076 w 589190"/>
              <a:gd name="connsiteY1" fmla="*/ 3899 h 477208"/>
              <a:gd name="connsiteX2" fmla="*/ 565701 w 589190"/>
              <a:gd name="connsiteY2" fmla="*/ 108675 h 477208"/>
              <a:gd name="connsiteX3" fmla="*/ 540301 w 589190"/>
              <a:gd name="connsiteY3" fmla="*/ 370612 h 477208"/>
              <a:gd name="connsiteX4" fmla="*/ 335513 w 589190"/>
              <a:gd name="connsiteY4" fmla="*/ 474592 h 477208"/>
              <a:gd name="connsiteX5" fmla="*/ 78337 w 589190"/>
              <a:gd name="connsiteY5" fmla="*/ 420618 h 477208"/>
              <a:gd name="connsiteX6" fmla="*/ 20394 w 589190"/>
              <a:gd name="connsiteY6" fmla="*/ 160268 h 477208"/>
              <a:gd name="connsiteX0" fmla="*/ 20394 w 594737"/>
              <a:gd name="connsiteY0" fmla="*/ 157088 h 474028"/>
              <a:gd name="connsiteX1" fmla="*/ 264076 w 594737"/>
              <a:gd name="connsiteY1" fmla="*/ 719 h 474028"/>
              <a:gd name="connsiteX2" fmla="*/ 572845 w 594737"/>
              <a:gd name="connsiteY2" fmla="*/ 129308 h 474028"/>
              <a:gd name="connsiteX3" fmla="*/ 540301 w 594737"/>
              <a:gd name="connsiteY3" fmla="*/ 367432 h 474028"/>
              <a:gd name="connsiteX4" fmla="*/ 335513 w 594737"/>
              <a:gd name="connsiteY4" fmla="*/ 471412 h 474028"/>
              <a:gd name="connsiteX5" fmla="*/ 78337 w 594737"/>
              <a:gd name="connsiteY5" fmla="*/ 417438 h 474028"/>
              <a:gd name="connsiteX6" fmla="*/ 20394 w 594737"/>
              <a:gd name="connsiteY6" fmla="*/ 157088 h 474028"/>
              <a:gd name="connsiteX0" fmla="*/ 20394 w 595255"/>
              <a:gd name="connsiteY0" fmla="*/ 156593 h 472073"/>
              <a:gd name="connsiteX1" fmla="*/ 264076 w 595255"/>
              <a:gd name="connsiteY1" fmla="*/ 224 h 472073"/>
              <a:gd name="connsiteX2" fmla="*/ 572845 w 595255"/>
              <a:gd name="connsiteY2" fmla="*/ 128813 h 472073"/>
              <a:gd name="connsiteX3" fmla="*/ 545064 w 595255"/>
              <a:gd name="connsiteY3" fmla="*/ 390749 h 472073"/>
              <a:gd name="connsiteX4" fmla="*/ 335513 w 595255"/>
              <a:gd name="connsiteY4" fmla="*/ 470917 h 472073"/>
              <a:gd name="connsiteX5" fmla="*/ 78337 w 595255"/>
              <a:gd name="connsiteY5" fmla="*/ 416943 h 472073"/>
              <a:gd name="connsiteX6" fmla="*/ 20394 w 595255"/>
              <a:gd name="connsiteY6" fmla="*/ 156593 h 472073"/>
              <a:gd name="connsiteX0" fmla="*/ 20394 w 595255"/>
              <a:gd name="connsiteY0" fmla="*/ 157143 h 472623"/>
              <a:gd name="connsiteX1" fmla="*/ 264076 w 595255"/>
              <a:gd name="connsiteY1" fmla="*/ 774 h 472623"/>
              <a:gd name="connsiteX2" fmla="*/ 572845 w 595255"/>
              <a:gd name="connsiteY2" fmla="*/ 110313 h 472623"/>
              <a:gd name="connsiteX3" fmla="*/ 545064 w 595255"/>
              <a:gd name="connsiteY3" fmla="*/ 391299 h 472623"/>
              <a:gd name="connsiteX4" fmla="*/ 335513 w 595255"/>
              <a:gd name="connsiteY4" fmla="*/ 471467 h 472623"/>
              <a:gd name="connsiteX5" fmla="*/ 78337 w 595255"/>
              <a:gd name="connsiteY5" fmla="*/ 417493 h 472623"/>
              <a:gd name="connsiteX6" fmla="*/ 20394 w 595255"/>
              <a:gd name="connsiteY6" fmla="*/ 157143 h 472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5255" h="472623">
                <a:moveTo>
                  <a:pt x="20394" y="157143"/>
                </a:moveTo>
                <a:cubicBezTo>
                  <a:pt x="74634" y="78826"/>
                  <a:pt x="172001" y="8579"/>
                  <a:pt x="264076" y="774"/>
                </a:cubicBezTo>
                <a:cubicBezTo>
                  <a:pt x="356151" y="-7031"/>
                  <a:pt x="526014" y="45226"/>
                  <a:pt x="572845" y="110313"/>
                </a:cubicBezTo>
                <a:cubicBezTo>
                  <a:pt x="619676" y="175400"/>
                  <a:pt x="584619" y="331107"/>
                  <a:pt x="545064" y="391299"/>
                </a:cubicBezTo>
                <a:cubicBezTo>
                  <a:pt x="505509" y="451491"/>
                  <a:pt x="413301" y="467101"/>
                  <a:pt x="335513" y="471467"/>
                </a:cubicBezTo>
                <a:cubicBezTo>
                  <a:pt x="257725" y="475833"/>
                  <a:pt x="130857" y="469880"/>
                  <a:pt x="78337" y="417493"/>
                </a:cubicBezTo>
                <a:cubicBezTo>
                  <a:pt x="25817" y="365106"/>
                  <a:pt x="-31465" y="282291"/>
                  <a:pt x="20394" y="157143"/>
                </a:cubicBezTo>
                <a:close/>
              </a:path>
            </a:pathLst>
          </a:cu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Freeform 64"/>
          <p:cNvSpPr/>
          <p:nvPr/>
        </p:nvSpPr>
        <p:spPr>
          <a:xfrm rot="1684399">
            <a:off x="3854077" y="4019217"/>
            <a:ext cx="457200" cy="1642188"/>
          </a:xfrm>
          <a:custGeom>
            <a:avLst/>
            <a:gdLst>
              <a:gd name="connsiteX0" fmla="*/ 37322 w 457200"/>
              <a:gd name="connsiteY0" fmla="*/ 9331 h 1642188"/>
              <a:gd name="connsiteX1" fmla="*/ 186612 w 457200"/>
              <a:gd name="connsiteY1" fmla="*/ 102637 h 1642188"/>
              <a:gd name="connsiteX2" fmla="*/ 298579 w 457200"/>
              <a:gd name="connsiteY2" fmla="*/ 111967 h 1642188"/>
              <a:gd name="connsiteX3" fmla="*/ 457200 w 457200"/>
              <a:gd name="connsiteY3" fmla="*/ 0 h 1642188"/>
              <a:gd name="connsiteX4" fmla="*/ 223934 w 457200"/>
              <a:gd name="connsiteY4" fmla="*/ 1091682 h 1642188"/>
              <a:gd name="connsiteX5" fmla="*/ 373224 w 457200"/>
              <a:gd name="connsiteY5" fmla="*/ 1129004 h 1642188"/>
              <a:gd name="connsiteX6" fmla="*/ 177281 w 457200"/>
              <a:gd name="connsiteY6" fmla="*/ 1642188 h 1642188"/>
              <a:gd name="connsiteX7" fmla="*/ 0 w 457200"/>
              <a:gd name="connsiteY7" fmla="*/ 1091682 h 1642188"/>
              <a:gd name="connsiteX8" fmla="*/ 149290 w 457200"/>
              <a:gd name="connsiteY8" fmla="*/ 1073020 h 1642188"/>
              <a:gd name="connsiteX9" fmla="*/ 37322 w 457200"/>
              <a:gd name="connsiteY9" fmla="*/ 9331 h 1642188"/>
              <a:gd name="connsiteX0" fmla="*/ 37322 w 457200"/>
              <a:gd name="connsiteY0" fmla="*/ 9331 h 1642188"/>
              <a:gd name="connsiteX1" fmla="*/ 186612 w 457200"/>
              <a:gd name="connsiteY1" fmla="*/ 102637 h 1642188"/>
              <a:gd name="connsiteX2" fmla="*/ 298579 w 457200"/>
              <a:gd name="connsiteY2" fmla="*/ 111967 h 1642188"/>
              <a:gd name="connsiteX3" fmla="*/ 457200 w 457200"/>
              <a:gd name="connsiteY3" fmla="*/ 0 h 1642188"/>
              <a:gd name="connsiteX4" fmla="*/ 223934 w 457200"/>
              <a:gd name="connsiteY4" fmla="*/ 1091682 h 1642188"/>
              <a:gd name="connsiteX5" fmla="*/ 373224 w 457200"/>
              <a:gd name="connsiteY5" fmla="*/ 1129004 h 1642188"/>
              <a:gd name="connsiteX6" fmla="*/ 177281 w 457200"/>
              <a:gd name="connsiteY6" fmla="*/ 1642188 h 1642188"/>
              <a:gd name="connsiteX7" fmla="*/ 0 w 457200"/>
              <a:gd name="connsiteY7" fmla="*/ 1091682 h 1642188"/>
              <a:gd name="connsiteX8" fmla="*/ 149290 w 457200"/>
              <a:gd name="connsiteY8" fmla="*/ 1098420 h 1642188"/>
              <a:gd name="connsiteX9" fmla="*/ 37322 w 457200"/>
              <a:gd name="connsiteY9" fmla="*/ 9331 h 1642188"/>
              <a:gd name="connsiteX0" fmla="*/ 37322 w 457200"/>
              <a:gd name="connsiteY0" fmla="*/ 9331 h 1642188"/>
              <a:gd name="connsiteX1" fmla="*/ 186612 w 457200"/>
              <a:gd name="connsiteY1" fmla="*/ 102637 h 1642188"/>
              <a:gd name="connsiteX2" fmla="*/ 298579 w 457200"/>
              <a:gd name="connsiteY2" fmla="*/ 111967 h 1642188"/>
              <a:gd name="connsiteX3" fmla="*/ 457200 w 457200"/>
              <a:gd name="connsiteY3" fmla="*/ 0 h 1642188"/>
              <a:gd name="connsiteX4" fmla="*/ 220759 w 457200"/>
              <a:gd name="connsiteY4" fmla="*/ 1107557 h 1642188"/>
              <a:gd name="connsiteX5" fmla="*/ 373224 w 457200"/>
              <a:gd name="connsiteY5" fmla="*/ 1129004 h 1642188"/>
              <a:gd name="connsiteX6" fmla="*/ 177281 w 457200"/>
              <a:gd name="connsiteY6" fmla="*/ 1642188 h 1642188"/>
              <a:gd name="connsiteX7" fmla="*/ 0 w 457200"/>
              <a:gd name="connsiteY7" fmla="*/ 1091682 h 1642188"/>
              <a:gd name="connsiteX8" fmla="*/ 149290 w 457200"/>
              <a:gd name="connsiteY8" fmla="*/ 1098420 h 1642188"/>
              <a:gd name="connsiteX9" fmla="*/ 37322 w 457200"/>
              <a:gd name="connsiteY9" fmla="*/ 9331 h 1642188"/>
              <a:gd name="connsiteX0" fmla="*/ 37322 w 457200"/>
              <a:gd name="connsiteY0" fmla="*/ 9331 h 1642188"/>
              <a:gd name="connsiteX1" fmla="*/ 186612 w 457200"/>
              <a:gd name="connsiteY1" fmla="*/ 102637 h 1642188"/>
              <a:gd name="connsiteX2" fmla="*/ 292229 w 457200"/>
              <a:gd name="connsiteY2" fmla="*/ 131017 h 1642188"/>
              <a:gd name="connsiteX3" fmla="*/ 457200 w 457200"/>
              <a:gd name="connsiteY3" fmla="*/ 0 h 1642188"/>
              <a:gd name="connsiteX4" fmla="*/ 220759 w 457200"/>
              <a:gd name="connsiteY4" fmla="*/ 1107557 h 1642188"/>
              <a:gd name="connsiteX5" fmla="*/ 373224 w 457200"/>
              <a:gd name="connsiteY5" fmla="*/ 1129004 h 1642188"/>
              <a:gd name="connsiteX6" fmla="*/ 177281 w 457200"/>
              <a:gd name="connsiteY6" fmla="*/ 1642188 h 1642188"/>
              <a:gd name="connsiteX7" fmla="*/ 0 w 457200"/>
              <a:gd name="connsiteY7" fmla="*/ 1091682 h 1642188"/>
              <a:gd name="connsiteX8" fmla="*/ 149290 w 457200"/>
              <a:gd name="connsiteY8" fmla="*/ 1098420 h 1642188"/>
              <a:gd name="connsiteX9" fmla="*/ 37322 w 457200"/>
              <a:gd name="connsiteY9" fmla="*/ 9331 h 1642188"/>
              <a:gd name="connsiteX0" fmla="*/ 37322 w 457200"/>
              <a:gd name="connsiteY0" fmla="*/ 9331 h 1642188"/>
              <a:gd name="connsiteX1" fmla="*/ 186612 w 457200"/>
              <a:gd name="connsiteY1" fmla="*/ 102637 h 1642188"/>
              <a:gd name="connsiteX2" fmla="*/ 292229 w 457200"/>
              <a:gd name="connsiteY2" fmla="*/ 131017 h 1642188"/>
              <a:gd name="connsiteX3" fmla="*/ 457200 w 457200"/>
              <a:gd name="connsiteY3" fmla="*/ 0 h 1642188"/>
              <a:gd name="connsiteX4" fmla="*/ 220759 w 457200"/>
              <a:gd name="connsiteY4" fmla="*/ 1107557 h 1642188"/>
              <a:gd name="connsiteX5" fmla="*/ 373224 w 457200"/>
              <a:gd name="connsiteY5" fmla="*/ 1129004 h 1642188"/>
              <a:gd name="connsiteX6" fmla="*/ 177281 w 457200"/>
              <a:gd name="connsiteY6" fmla="*/ 1642188 h 1642188"/>
              <a:gd name="connsiteX7" fmla="*/ 0 w 457200"/>
              <a:gd name="connsiteY7" fmla="*/ 1091682 h 1642188"/>
              <a:gd name="connsiteX8" fmla="*/ 149290 w 457200"/>
              <a:gd name="connsiteY8" fmla="*/ 1098420 h 1642188"/>
              <a:gd name="connsiteX9" fmla="*/ 37322 w 457200"/>
              <a:gd name="connsiteY9" fmla="*/ 9331 h 1642188"/>
              <a:gd name="connsiteX0" fmla="*/ 37322 w 457200"/>
              <a:gd name="connsiteY0" fmla="*/ 9331 h 1642188"/>
              <a:gd name="connsiteX1" fmla="*/ 186612 w 457200"/>
              <a:gd name="connsiteY1" fmla="*/ 102637 h 1642188"/>
              <a:gd name="connsiteX2" fmla="*/ 333504 w 457200"/>
              <a:gd name="connsiteY2" fmla="*/ 102442 h 1642188"/>
              <a:gd name="connsiteX3" fmla="*/ 457200 w 457200"/>
              <a:gd name="connsiteY3" fmla="*/ 0 h 1642188"/>
              <a:gd name="connsiteX4" fmla="*/ 220759 w 457200"/>
              <a:gd name="connsiteY4" fmla="*/ 1107557 h 1642188"/>
              <a:gd name="connsiteX5" fmla="*/ 373224 w 457200"/>
              <a:gd name="connsiteY5" fmla="*/ 1129004 h 1642188"/>
              <a:gd name="connsiteX6" fmla="*/ 177281 w 457200"/>
              <a:gd name="connsiteY6" fmla="*/ 1642188 h 1642188"/>
              <a:gd name="connsiteX7" fmla="*/ 0 w 457200"/>
              <a:gd name="connsiteY7" fmla="*/ 1091682 h 1642188"/>
              <a:gd name="connsiteX8" fmla="*/ 149290 w 457200"/>
              <a:gd name="connsiteY8" fmla="*/ 1098420 h 1642188"/>
              <a:gd name="connsiteX9" fmla="*/ 37322 w 457200"/>
              <a:gd name="connsiteY9" fmla="*/ 9331 h 1642188"/>
              <a:gd name="connsiteX0" fmla="*/ 37322 w 457200"/>
              <a:gd name="connsiteY0" fmla="*/ 9331 h 1642188"/>
              <a:gd name="connsiteX1" fmla="*/ 186612 w 457200"/>
              <a:gd name="connsiteY1" fmla="*/ 102637 h 1642188"/>
              <a:gd name="connsiteX2" fmla="*/ 333504 w 457200"/>
              <a:gd name="connsiteY2" fmla="*/ 102442 h 1642188"/>
              <a:gd name="connsiteX3" fmla="*/ 457200 w 457200"/>
              <a:gd name="connsiteY3" fmla="*/ 0 h 1642188"/>
              <a:gd name="connsiteX4" fmla="*/ 220759 w 457200"/>
              <a:gd name="connsiteY4" fmla="*/ 1107557 h 1642188"/>
              <a:gd name="connsiteX5" fmla="*/ 373224 w 457200"/>
              <a:gd name="connsiteY5" fmla="*/ 1129004 h 1642188"/>
              <a:gd name="connsiteX6" fmla="*/ 177281 w 457200"/>
              <a:gd name="connsiteY6" fmla="*/ 1642188 h 1642188"/>
              <a:gd name="connsiteX7" fmla="*/ 0 w 457200"/>
              <a:gd name="connsiteY7" fmla="*/ 1091682 h 1642188"/>
              <a:gd name="connsiteX8" fmla="*/ 149290 w 457200"/>
              <a:gd name="connsiteY8" fmla="*/ 1098420 h 1642188"/>
              <a:gd name="connsiteX9" fmla="*/ 37322 w 457200"/>
              <a:gd name="connsiteY9" fmla="*/ 9331 h 164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7200" h="1642188">
                <a:moveTo>
                  <a:pt x="37322" y="9331"/>
                </a:moveTo>
                <a:lnTo>
                  <a:pt x="186612" y="102637"/>
                </a:lnTo>
                <a:cubicBezTo>
                  <a:pt x="254461" y="154272"/>
                  <a:pt x="283698" y="127842"/>
                  <a:pt x="333504" y="102442"/>
                </a:cubicBezTo>
                <a:lnTo>
                  <a:pt x="457200" y="0"/>
                </a:lnTo>
                <a:lnTo>
                  <a:pt x="220759" y="1107557"/>
                </a:lnTo>
                <a:lnTo>
                  <a:pt x="373224" y="1129004"/>
                </a:lnTo>
                <a:lnTo>
                  <a:pt x="177281" y="1642188"/>
                </a:lnTo>
                <a:lnTo>
                  <a:pt x="0" y="1091682"/>
                </a:lnTo>
                <a:lnTo>
                  <a:pt x="149290" y="1098420"/>
                </a:lnTo>
                <a:lnTo>
                  <a:pt x="37322" y="9331"/>
                </a:lnTo>
                <a:close/>
              </a:path>
            </a:pathLst>
          </a:custGeom>
          <a:solidFill>
            <a:srgbClr val="FFFF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41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5" grpId="0" animBg="1"/>
      <p:bldP spid="25" grpId="1" animBg="1"/>
      <p:bldP spid="63" grpId="0" animBg="1"/>
      <p:bldP spid="63" grpId="1" animBg="1"/>
      <p:bldP spid="6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576</Words>
  <Application>Microsoft Office PowerPoint</Application>
  <PresentationFormat>On-screen Show (4:3)</PresentationFormat>
  <Paragraphs>121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Your brain and nervous system</vt:lpstr>
      <vt:lpstr>PowerPoint Presentation</vt:lpstr>
      <vt:lpstr>PowerPoint Presentation</vt:lpstr>
      <vt:lpstr>PowerPoint Presentation</vt:lpstr>
      <vt:lpstr>PowerPoint Presentation</vt:lpstr>
      <vt:lpstr>there are different types of neuron</vt:lpstr>
      <vt:lpstr>PowerPoint Presentation</vt:lpstr>
      <vt:lpstr>PowerPoint Presentation</vt:lpstr>
      <vt:lpstr>PowerPoint Presentation</vt:lpstr>
      <vt:lpstr>The point where your muscles and nervous system meet is called the neuromuscular junction (NMJ)</vt:lpstr>
      <vt:lpstr>Your brain changes and adapts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</dc:creator>
  <cp:lastModifiedBy>Jacqueline</cp:lastModifiedBy>
  <cp:revision>35</cp:revision>
  <dcterms:created xsi:type="dcterms:W3CDTF">2011-10-17T09:00:57Z</dcterms:created>
  <dcterms:modified xsi:type="dcterms:W3CDTF">2014-03-04T00:53:12Z</dcterms:modified>
</cp:coreProperties>
</file>