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14F9-6540-4A45-8BE3-4CCB736417FB}" type="datetimeFigureOut">
              <a:rPr lang="en-US" smtClean="0"/>
              <a:pPr/>
              <a:t>3/19/2012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D385F-32F6-4520-B94F-325CB5BFE33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Chapter 14: Bones, Muscles, and Skin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Section 4: The Skin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Book Antiqua" pitchFamily="18" charset="0"/>
              </a:rPr>
              <a:t>p. 488 - 493</a:t>
            </a:r>
            <a:endParaRPr lang="en-US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Cancer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disease in which some cells in the body divide uncontrollably. 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What are the functions and the structures of the skin?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The skin forms a barrier against disease-causing microorganisms and harmful substances, and prevents the loss of important fluids.</a:t>
            </a:r>
          </a:p>
          <a:p>
            <a:r>
              <a:rPr lang="en-US" dirty="0" smtClean="0">
                <a:latin typeface="Book Antiqua" pitchFamily="18" charset="0"/>
              </a:rPr>
              <a:t>The skin helps the body maintain a steady temperature;</a:t>
            </a:r>
          </a:p>
          <a:p>
            <a:r>
              <a:rPr lang="en-US" dirty="0" smtClean="0">
                <a:latin typeface="Book Antiqua" pitchFamily="18" charset="0"/>
              </a:rPr>
              <a:t>The skin helps to eliminate wastes through perspiration </a:t>
            </a:r>
          </a:p>
          <a:p>
            <a:r>
              <a:rPr lang="en-US" dirty="0" smtClean="0">
                <a:latin typeface="Book Antiqua" pitchFamily="18" charset="0"/>
              </a:rPr>
              <a:t>The skin contains nerves that gather information about the environment</a:t>
            </a:r>
          </a:p>
          <a:p>
            <a:r>
              <a:rPr lang="en-US" dirty="0" smtClean="0">
                <a:latin typeface="Book Antiqua" pitchFamily="18" charset="0"/>
              </a:rPr>
              <a:t>The skin cells produce vitamin D that helps your body absorb calcium</a:t>
            </a:r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iscovercosmeticsurgery.com/wp-content/uploads/2010/07/skin-stru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554897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ook Antiqua" pitchFamily="18" charset="0"/>
              </a:rPr>
              <a:t>What habits can help keep your skin healthy?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a healthful diet which includes drinking plenty of water.</a:t>
            </a:r>
          </a:p>
          <a:p>
            <a:r>
              <a:rPr lang="en-US" dirty="0" smtClean="0"/>
              <a:t>Keep your skin clean and dry</a:t>
            </a:r>
          </a:p>
          <a:p>
            <a:r>
              <a:rPr lang="en-US" dirty="0" smtClean="0"/>
              <a:t>Limit your exposure to the sun</a:t>
            </a:r>
            <a:endParaRPr lang="en-US" dirty="0"/>
          </a:p>
        </p:txBody>
      </p:sp>
      <p:pic>
        <p:nvPicPr>
          <p:cNvPr id="8194" name="Picture 2" descr="http://t1.gstatic.com/images?q=tbn:ANd9GcQGPuXG7Xyxok9_bpWRsA-KAQ0pheRbKpMmIhcEcMCr750k9Ibwq_pAiO-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819400"/>
            <a:ext cx="2819400" cy="2819401"/>
          </a:xfrm>
          <a:prstGeom prst="rect">
            <a:avLst/>
          </a:prstGeom>
          <a:noFill/>
        </p:spPr>
      </p:pic>
      <p:pic>
        <p:nvPicPr>
          <p:cNvPr id="8196" name="Picture 4" descr="http://t2.gstatic.com/images?q=tbn:ANd9GcS12vh1dMhgaaklsr2ssELVo87iR3jv5Gmwz3GQA6LVqUNFr4_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038600"/>
            <a:ext cx="3206228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Epidermis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Book Antiqua" pitchFamily="18" charset="0"/>
              </a:rPr>
              <a:t>The skin is organized into two main layers, the epidermis and the dermis</a:t>
            </a:r>
          </a:p>
          <a:p>
            <a:r>
              <a:rPr lang="en-US" dirty="0" smtClean="0">
                <a:latin typeface="Book Antiqua" pitchFamily="18" charset="0"/>
              </a:rPr>
              <a:t>The epidermis is the outer layer of the skin. It is thinner than the dermis and does not have nerves or blood vessels</a:t>
            </a:r>
          </a:p>
          <a:p>
            <a:r>
              <a:rPr lang="en-US" dirty="0" smtClean="0">
                <a:latin typeface="Book Antiqua" pitchFamily="18" charset="0"/>
              </a:rPr>
              <a:t>Most of the protection provided by the skin is due to the layer of dead cells on the surface. 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7170" name="Picture 2" descr="http://images.medicinenet.com/images/illustrations/sk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3419475" cy="3971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Melanin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A pigment, or colored substance, that gives skin its color. The more melanin in the epidermis, the darker your skin is. </a:t>
            </a:r>
          </a:p>
          <a:p>
            <a:r>
              <a:rPr lang="en-US" dirty="0" smtClean="0">
                <a:latin typeface="Book Antiqua" pitchFamily="18" charset="0"/>
              </a:rPr>
              <a:t>Melanin production helps to protect the skin from burning. 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6146" name="Picture 2" descr="http://www.nlm.nih.gov/medlineplus/ency/images/ency/fullsize/9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81000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Dermis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The inner layer of the skin.</a:t>
            </a:r>
          </a:p>
          <a:p>
            <a:r>
              <a:rPr lang="en-US" dirty="0" smtClean="0">
                <a:latin typeface="Book Antiqua" pitchFamily="18" charset="0"/>
              </a:rPr>
              <a:t>It contains nerves and blood vessels. </a:t>
            </a:r>
          </a:p>
          <a:p>
            <a:r>
              <a:rPr lang="en-US" dirty="0" smtClean="0">
                <a:latin typeface="Book Antiqua" pitchFamily="18" charset="0"/>
              </a:rPr>
              <a:t>It contains sweat glands, hairs and oil glands. 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5122" name="Picture 2" descr="http://leavingbio.net/EXCRETION/EXCRETION_files/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81199"/>
            <a:ext cx="5257800" cy="3327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Pores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Openings in the dermis through which perspiration reaches the surface of the skin. 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4098" name="Picture 2" descr="http://www.humanillnesses.com/original/images/hdc_0001_0003_0_img02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447800"/>
            <a:ext cx="3762375" cy="3218552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Oval 4"/>
          <p:cNvSpPr/>
          <p:nvPr/>
        </p:nvSpPr>
        <p:spPr>
          <a:xfrm>
            <a:off x="5029200" y="1676400"/>
            <a:ext cx="1143000" cy="2514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Follicle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Book Antiqua" pitchFamily="18" charset="0"/>
              </a:rPr>
              <a:t>The structure in the dermis of the skin from which a strand of hair grows. </a:t>
            </a:r>
            <a:endParaRPr lang="en-US" dirty="0">
              <a:latin typeface="Book Antiqua" pitchFamily="18" charset="0"/>
            </a:endParaRPr>
          </a:p>
        </p:txBody>
      </p:sp>
      <p:pic>
        <p:nvPicPr>
          <p:cNvPr id="3074" name="Picture 2" descr="http://www.websters-online-dictionary.org/images/wiki/wikipedia/commons/thumb/4/49/HairFollicle.png/250px-HairFolli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828800"/>
            <a:ext cx="3783198" cy="3495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283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14: Bones, Muscles, and Skin Section 4: The Skin</vt:lpstr>
      <vt:lpstr>What are the functions and the structures of the skin?</vt:lpstr>
      <vt:lpstr>Slide 3</vt:lpstr>
      <vt:lpstr>What habits can help keep your skin healthy?</vt:lpstr>
      <vt:lpstr>Epidermis</vt:lpstr>
      <vt:lpstr>Melanin</vt:lpstr>
      <vt:lpstr>Dermis</vt:lpstr>
      <vt:lpstr>Pores</vt:lpstr>
      <vt:lpstr>Follicle</vt:lpstr>
      <vt:lpstr>Cancer</vt:lpstr>
    </vt:vector>
  </TitlesOfParts>
  <Company>QRMHS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Bones, Muscles, and Skin Section 4: The Skin</dc:title>
  <dc:creator>KMchampoux</dc:creator>
  <cp:lastModifiedBy>KMchampoux</cp:lastModifiedBy>
  <cp:revision>4</cp:revision>
  <dcterms:created xsi:type="dcterms:W3CDTF">2012-03-16T12:38:28Z</dcterms:created>
  <dcterms:modified xsi:type="dcterms:W3CDTF">2012-03-19T12:10:13Z</dcterms:modified>
</cp:coreProperties>
</file>